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62" r:id="rId1"/>
  </p:sldMasterIdLst>
  <p:sldIdLst>
    <p:sldId id="257" r:id="rId2"/>
  </p:sldIdLst>
  <p:sldSz cx="22247225" cy="39419213"/>
  <p:notesSz cx="6858000" cy="9144000"/>
  <p:embeddedFontLst>
    <p:embeddedFont>
      <p:font typeface="맑은 고딕" panose="020B0503020000020004" pitchFamily="50" charset="-127"/>
      <p:regular r:id="rId3"/>
      <p:bold r:id="rId4"/>
    </p:embeddedFont>
  </p:embeddedFont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C717F"/>
    <a:srgbClr val="03657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512" autoAdjust="0"/>
    <p:restoredTop sz="94660"/>
  </p:normalViewPr>
  <p:slideViewPr>
    <p:cSldViewPr snapToGrid="0">
      <p:cViewPr varScale="1">
        <p:scale>
          <a:sx n="26" d="100"/>
          <a:sy n="26" d="100"/>
        </p:scale>
        <p:origin x="5472" y="26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font" Target="fonts/font1.fntdata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font" Target="fonts/font2.fntdata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ongeun Yoo" userId="e763e14bd9d27a4d" providerId="LiveId" clId="{2CA74824-2A08-40AD-801E-83FBCA4B405C}"/>
    <pc:docChg chg="undo custSel modSld modMainMaster">
      <pc:chgData name="Songeun Yoo" userId="e763e14bd9d27a4d" providerId="LiveId" clId="{2CA74824-2A08-40AD-801E-83FBCA4B405C}" dt="2025-07-29T08:28:53.288" v="245"/>
      <pc:docMkLst>
        <pc:docMk/>
      </pc:docMkLst>
      <pc:sldChg chg="modSp mod">
        <pc:chgData name="Songeun Yoo" userId="e763e14bd9d27a4d" providerId="LiveId" clId="{2CA74824-2A08-40AD-801E-83FBCA4B405C}" dt="2025-07-29T08:28:53.288" v="245"/>
        <pc:sldMkLst>
          <pc:docMk/>
          <pc:sldMk cId="3339358292" sldId="257"/>
        </pc:sldMkLst>
        <pc:spChg chg="mod">
          <ac:chgData name="Songeun Yoo" userId="e763e14bd9d27a4d" providerId="LiveId" clId="{2CA74824-2A08-40AD-801E-83FBCA4B405C}" dt="2025-07-29T03:05:00.779" v="221" actId="255"/>
          <ac:spMkLst>
            <pc:docMk/>
            <pc:sldMk cId="3339358292" sldId="257"/>
            <ac:spMk id="4" creationId="{4F9F80DD-CB2F-01DC-252F-F190FB0EB695}"/>
          </ac:spMkLst>
        </pc:spChg>
        <pc:spChg chg="mod">
          <ac:chgData name="Songeun Yoo" userId="e763e14bd9d27a4d" providerId="LiveId" clId="{2CA74824-2A08-40AD-801E-83FBCA4B405C}" dt="2025-07-20T19:57:07.161" v="210" actId="14100"/>
          <ac:spMkLst>
            <pc:docMk/>
            <pc:sldMk cId="3339358292" sldId="257"/>
            <ac:spMk id="6" creationId="{00000000-0000-0000-0000-000000000000}"/>
          </ac:spMkLst>
        </pc:spChg>
        <pc:spChg chg="mod">
          <ac:chgData name="Songeun Yoo" userId="e763e14bd9d27a4d" providerId="LiveId" clId="{2CA74824-2A08-40AD-801E-83FBCA4B405C}" dt="2025-07-29T08:28:50.988" v="241"/>
          <ac:spMkLst>
            <pc:docMk/>
            <pc:sldMk cId="3339358292" sldId="257"/>
            <ac:spMk id="9" creationId="{EBCC4C1B-8833-31CA-A958-B5E8A0A656FB}"/>
          </ac:spMkLst>
        </pc:spChg>
        <pc:spChg chg="mod">
          <ac:chgData name="Songeun Yoo" userId="e763e14bd9d27a4d" providerId="LiveId" clId="{2CA74824-2A08-40AD-801E-83FBCA4B405C}" dt="2025-07-29T03:05:08.153" v="229"/>
          <ac:spMkLst>
            <pc:docMk/>
            <pc:sldMk cId="3339358292" sldId="257"/>
            <ac:spMk id="16" creationId="{191420B8-1354-7532-B046-C23C5A3052BE}"/>
          </ac:spMkLst>
        </pc:spChg>
        <pc:spChg chg="mod">
          <ac:chgData name="Songeun Yoo" userId="e763e14bd9d27a4d" providerId="LiveId" clId="{2CA74824-2A08-40AD-801E-83FBCA4B405C}" dt="2025-07-29T03:05:05.219" v="225"/>
          <ac:spMkLst>
            <pc:docMk/>
            <pc:sldMk cId="3339358292" sldId="257"/>
            <ac:spMk id="17" creationId="{241559B1-BA3F-C4CC-1F77-26AC8FC29373}"/>
          </ac:spMkLst>
        </pc:spChg>
        <pc:spChg chg="mod">
          <ac:chgData name="Songeun Yoo" userId="e763e14bd9d27a4d" providerId="LiveId" clId="{2CA74824-2A08-40AD-801E-83FBCA4B405C}" dt="2025-07-29T08:28:49.730" v="239"/>
          <ac:spMkLst>
            <pc:docMk/>
            <pc:sldMk cId="3339358292" sldId="257"/>
            <ac:spMk id="30" creationId="{6C41119E-E4A5-4823-89A7-98D4618BD4C5}"/>
          </ac:spMkLst>
        </pc:spChg>
        <pc:spChg chg="mod">
          <ac:chgData name="Songeun Yoo" userId="e763e14bd9d27a4d" providerId="LiveId" clId="{2CA74824-2A08-40AD-801E-83FBCA4B405C}" dt="2025-07-29T08:28:52.081" v="243"/>
          <ac:spMkLst>
            <pc:docMk/>
            <pc:sldMk cId="3339358292" sldId="257"/>
            <ac:spMk id="32" creationId="{F8DE0764-BC9A-4B1B-ADA0-0687D682C406}"/>
          </ac:spMkLst>
        </pc:spChg>
        <pc:spChg chg="mod">
          <ac:chgData name="Songeun Yoo" userId="e763e14bd9d27a4d" providerId="LiveId" clId="{2CA74824-2A08-40AD-801E-83FBCA4B405C}" dt="2025-07-29T08:28:53.288" v="245"/>
          <ac:spMkLst>
            <pc:docMk/>
            <pc:sldMk cId="3339358292" sldId="257"/>
            <ac:spMk id="33" creationId="{F46E252F-02C3-45BE-B23B-FC812ACC61F0}"/>
          </ac:spMkLst>
        </pc:spChg>
        <pc:spChg chg="mod">
          <ac:chgData name="Songeun Yoo" userId="e763e14bd9d27a4d" providerId="LiveId" clId="{2CA74824-2A08-40AD-801E-83FBCA4B405C}" dt="2025-07-29T08:28:47.325" v="237" actId="403"/>
          <ac:spMkLst>
            <pc:docMk/>
            <pc:sldMk cId="3339358292" sldId="257"/>
            <ac:spMk id="85" creationId="{6C41119E-E4A5-4823-89A7-98D4618BD4C5}"/>
          </ac:spMkLst>
        </pc:spChg>
        <pc:spChg chg="mod">
          <ac:chgData name="Songeun Yoo" userId="e763e14bd9d27a4d" providerId="LiveId" clId="{2CA74824-2A08-40AD-801E-83FBCA4B405C}" dt="2025-07-29T03:05:03.839" v="223"/>
          <ac:spMkLst>
            <pc:docMk/>
            <pc:sldMk cId="3339358292" sldId="257"/>
            <ac:spMk id="87" creationId="{1508D7BF-B3A5-4AD1-96F6-CCB96498E804}"/>
          </ac:spMkLst>
        </pc:spChg>
        <pc:spChg chg="mod">
          <ac:chgData name="Songeun Yoo" userId="e763e14bd9d27a4d" providerId="LiveId" clId="{2CA74824-2A08-40AD-801E-83FBCA4B405C}" dt="2025-07-29T03:05:09.538" v="231"/>
          <ac:spMkLst>
            <pc:docMk/>
            <pc:sldMk cId="3339358292" sldId="257"/>
            <ac:spMk id="91" creationId="{1508D7BF-B3A5-4AD1-96F6-CCB96498E804}"/>
          </ac:spMkLst>
        </pc:spChg>
        <pc:graphicFrameChg chg="mod modGraphic">
          <ac:chgData name="Songeun Yoo" userId="e763e14bd9d27a4d" providerId="LiveId" clId="{2CA74824-2A08-40AD-801E-83FBCA4B405C}" dt="2025-07-29T03:05:34.327" v="236" actId="14100"/>
          <ac:graphicFrameMkLst>
            <pc:docMk/>
            <pc:sldMk cId="3339358292" sldId="257"/>
            <ac:graphicFrameMk id="8" creationId="{18BE86E8-292E-0A8E-C658-2448CA32EE83}"/>
          </ac:graphicFrameMkLst>
        </pc:graphicFrameChg>
      </pc:sldChg>
      <pc:sldMasterChg chg="addSp delSp modSp mod">
        <pc:chgData name="Songeun Yoo" userId="e763e14bd9d27a4d" providerId="LiveId" clId="{2CA74824-2A08-40AD-801E-83FBCA4B405C}" dt="2025-07-20T19:56:58.753" v="208" actId="1037"/>
        <pc:sldMasterMkLst>
          <pc:docMk/>
          <pc:sldMasterMk cId="1798941442" sldId="2147483662"/>
        </pc:sldMasterMkLst>
        <pc:grpChg chg="add mod topLvl">
          <ac:chgData name="Songeun Yoo" userId="e763e14bd9d27a4d" providerId="LiveId" clId="{2CA74824-2A08-40AD-801E-83FBCA4B405C}" dt="2025-07-20T19:55:59.603" v="178" actId="164"/>
          <ac:grpSpMkLst>
            <pc:docMk/>
            <pc:sldMasterMk cId="1798941442" sldId="2147483662"/>
            <ac:grpSpMk id="31" creationId="{E21E81AA-B2F5-045E-5C3D-CA6A884F493E}"/>
          </ac:grpSpMkLst>
        </pc:grpChg>
        <pc:grpChg chg="add mod">
          <ac:chgData name="Songeun Yoo" userId="e763e14bd9d27a4d" providerId="LiveId" clId="{2CA74824-2A08-40AD-801E-83FBCA4B405C}" dt="2025-07-20T19:56:46.487" v="197" actId="164"/>
          <ac:grpSpMkLst>
            <pc:docMk/>
            <pc:sldMasterMk cId="1798941442" sldId="2147483662"/>
            <ac:grpSpMk id="35" creationId="{A3FE31B4-87F3-0AC1-A19D-80F1B75F3AB5}"/>
          </ac:grpSpMkLst>
        </pc:grpChg>
        <pc:grpChg chg="add mod ord">
          <ac:chgData name="Songeun Yoo" userId="e763e14bd9d27a4d" providerId="LiveId" clId="{2CA74824-2A08-40AD-801E-83FBCA4B405C}" dt="2025-07-20T19:56:48.481" v="198" actId="167"/>
          <ac:grpSpMkLst>
            <pc:docMk/>
            <pc:sldMasterMk cId="1798941442" sldId="2147483662"/>
            <ac:grpSpMk id="36" creationId="{F6885EAE-BAC8-0D2A-D076-729266CF09DB}"/>
          </ac:grpSpMkLst>
        </pc:grpChg>
        <pc:picChg chg="add mod ord topLvl">
          <ac:chgData name="Songeun Yoo" userId="e763e14bd9d27a4d" providerId="LiveId" clId="{2CA74824-2A08-40AD-801E-83FBCA4B405C}" dt="2025-07-20T19:56:46.487" v="197" actId="164"/>
          <ac:picMkLst>
            <pc:docMk/>
            <pc:sldMasterMk cId="1798941442" sldId="2147483662"/>
            <ac:picMk id="18" creationId="{EEBF690B-EB95-50E0-E207-D4E3DA4FFDDD}"/>
          </ac:picMkLst>
        </pc:picChg>
        <pc:picChg chg="add mod topLvl">
          <ac:chgData name="Songeun Yoo" userId="e763e14bd9d27a4d" providerId="LiveId" clId="{2CA74824-2A08-40AD-801E-83FBCA4B405C}" dt="2025-07-20T19:55:57.165" v="177" actId="165"/>
          <ac:picMkLst>
            <pc:docMk/>
            <pc:sldMasterMk cId="1798941442" sldId="2147483662"/>
            <ac:picMk id="20" creationId="{EC007362-404C-0FFF-BF8A-B13F6F98CFA9}"/>
          </ac:picMkLst>
        </pc:picChg>
        <pc:picChg chg="add mod topLvl">
          <ac:chgData name="Songeun Yoo" userId="e763e14bd9d27a4d" providerId="LiveId" clId="{2CA74824-2A08-40AD-801E-83FBCA4B405C}" dt="2025-07-20T19:55:57.165" v="177" actId="165"/>
          <ac:picMkLst>
            <pc:docMk/>
            <pc:sldMasterMk cId="1798941442" sldId="2147483662"/>
            <ac:picMk id="22" creationId="{EEED86C6-1F81-B989-BD9E-3FBDA7CB9421}"/>
          </ac:picMkLst>
        </pc:picChg>
        <pc:picChg chg="add mod topLvl">
          <ac:chgData name="Songeun Yoo" userId="e763e14bd9d27a4d" providerId="LiveId" clId="{2CA74824-2A08-40AD-801E-83FBCA4B405C}" dt="2025-07-20T19:55:57.165" v="177" actId="165"/>
          <ac:picMkLst>
            <pc:docMk/>
            <pc:sldMasterMk cId="1798941442" sldId="2147483662"/>
            <ac:picMk id="24" creationId="{C5E30A3F-07EF-2751-104B-976F162DE6DF}"/>
          </ac:picMkLst>
        </pc:picChg>
        <pc:picChg chg="add mod topLvl">
          <ac:chgData name="Songeun Yoo" userId="e763e14bd9d27a4d" providerId="LiveId" clId="{2CA74824-2A08-40AD-801E-83FBCA4B405C}" dt="2025-07-20T19:56:58.753" v="208" actId="1037"/>
          <ac:picMkLst>
            <pc:docMk/>
            <pc:sldMasterMk cId="1798941442" sldId="2147483662"/>
            <ac:picMk id="27" creationId="{BBA1DA16-97BD-ED99-AD85-4095659E5991}"/>
          </ac:picMkLst>
        </pc:picChg>
        <pc:picChg chg="add mod topLvl">
          <ac:chgData name="Songeun Yoo" userId="e763e14bd9d27a4d" providerId="LiveId" clId="{2CA74824-2A08-40AD-801E-83FBCA4B405C}" dt="2025-07-20T19:56:57.230" v="203" actId="1037"/>
          <ac:picMkLst>
            <pc:docMk/>
            <pc:sldMasterMk cId="1798941442" sldId="2147483662"/>
            <ac:picMk id="29" creationId="{A2C9B2FE-BF8E-66C5-E8CB-2753B42DA357}"/>
          </ac:picMkLst>
        </pc:pic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68542" y="6451249"/>
            <a:ext cx="18910141" cy="13723726"/>
          </a:xfrm>
          <a:prstGeom prst="rect">
            <a:avLst/>
          </a:prstGeom>
        </p:spPr>
        <p:txBody>
          <a:bodyPr anchor="b"/>
          <a:lstStyle>
            <a:lvl1pPr algn="ctr">
              <a:defRPr sz="14598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80903" y="20704215"/>
            <a:ext cx="16685419" cy="951718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5839"/>
            </a:lvl1pPr>
            <a:lvl2pPr marL="1112368" indent="0" algn="ctr">
              <a:buNone/>
              <a:defRPr sz="4866"/>
            </a:lvl2pPr>
            <a:lvl3pPr marL="2224735" indent="0" algn="ctr">
              <a:buNone/>
              <a:defRPr sz="4379"/>
            </a:lvl3pPr>
            <a:lvl4pPr marL="3337103" indent="0" algn="ctr">
              <a:buNone/>
              <a:defRPr sz="3893"/>
            </a:lvl4pPr>
            <a:lvl5pPr marL="4449470" indent="0" algn="ctr">
              <a:buNone/>
              <a:defRPr sz="3893"/>
            </a:lvl5pPr>
            <a:lvl6pPr marL="5561838" indent="0" algn="ctr">
              <a:buNone/>
              <a:defRPr sz="3893"/>
            </a:lvl6pPr>
            <a:lvl7pPr marL="6674206" indent="0" algn="ctr">
              <a:buNone/>
              <a:defRPr sz="3893"/>
            </a:lvl7pPr>
            <a:lvl8pPr marL="7786573" indent="0" algn="ctr">
              <a:buNone/>
              <a:defRPr sz="3893"/>
            </a:lvl8pPr>
            <a:lvl9pPr marL="8898941" indent="0" algn="ctr">
              <a:buNone/>
              <a:defRPr sz="3893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29497" y="36535779"/>
            <a:ext cx="5005626" cy="2098708"/>
          </a:xfrm>
          <a:prstGeom prst="rect">
            <a:avLst/>
          </a:prstGeom>
        </p:spPr>
        <p:txBody>
          <a:bodyPr/>
          <a:lstStyle/>
          <a:p>
            <a:fld id="{6D829738-0ED6-46BE-ACC1-52C5B9CE56C9}" type="datetimeFigureOut">
              <a:rPr lang="ko-KR" altLang="en-US" smtClean="0"/>
              <a:t>2025-07-29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69394" y="36535779"/>
            <a:ext cx="7508438" cy="2098708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712102" y="36535779"/>
            <a:ext cx="5005626" cy="2098708"/>
          </a:xfrm>
          <a:prstGeom prst="rect">
            <a:avLst/>
          </a:prstGeom>
        </p:spPr>
        <p:txBody>
          <a:bodyPr/>
          <a:lstStyle/>
          <a:p>
            <a:fld id="{B1FE6BF5-5DB5-4602-B91A-7BA80E7A288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404329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9497" y="2098717"/>
            <a:ext cx="19188232" cy="7619226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9497" y="10493540"/>
            <a:ext cx="19188232" cy="25011129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29497" y="36535779"/>
            <a:ext cx="5005626" cy="2098708"/>
          </a:xfrm>
          <a:prstGeom prst="rect">
            <a:avLst/>
          </a:prstGeom>
        </p:spPr>
        <p:txBody>
          <a:bodyPr/>
          <a:lstStyle/>
          <a:p>
            <a:fld id="{6D829738-0ED6-46BE-ACC1-52C5B9CE56C9}" type="datetimeFigureOut">
              <a:rPr lang="ko-KR" altLang="en-US" smtClean="0"/>
              <a:t>2025-07-29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69394" y="36535779"/>
            <a:ext cx="7508438" cy="2098708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712102" y="36535779"/>
            <a:ext cx="5005626" cy="2098708"/>
          </a:xfrm>
          <a:prstGeom prst="rect">
            <a:avLst/>
          </a:prstGeom>
        </p:spPr>
        <p:txBody>
          <a:bodyPr/>
          <a:lstStyle/>
          <a:p>
            <a:fld id="{B1FE6BF5-5DB5-4602-B91A-7BA80E7A288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088864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2415" userDrawn="1">
          <p15:clr>
            <a:srgbClr val="FBAE40"/>
          </p15:clr>
        </p15:guide>
        <p15:guide id="2" pos="7007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920672" y="2098708"/>
            <a:ext cx="4797058" cy="33405961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9498" y="2098708"/>
            <a:ext cx="14113083" cy="33405961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29497" y="36535779"/>
            <a:ext cx="5005626" cy="2098708"/>
          </a:xfrm>
          <a:prstGeom prst="rect">
            <a:avLst/>
          </a:prstGeom>
        </p:spPr>
        <p:txBody>
          <a:bodyPr/>
          <a:lstStyle/>
          <a:p>
            <a:fld id="{6D829738-0ED6-46BE-ACC1-52C5B9CE56C9}" type="datetimeFigureOut">
              <a:rPr lang="ko-KR" altLang="en-US" smtClean="0"/>
              <a:t>2025-07-29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69394" y="36535779"/>
            <a:ext cx="7508438" cy="2098708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712102" y="36535779"/>
            <a:ext cx="5005626" cy="2098708"/>
          </a:xfrm>
          <a:prstGeom prst="rect">
            <a:avLst/>
          </a:prstGeom>
        </p:spPr>
        <p:txBody>
          <a:bodyPr/>
          <a:lstStyle/>
          <a:p>
            <a:fld id="{B1FE6BF5-5DB5-4602-B91A-7BA80E7A288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175549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37899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2415" userDrawn="1">
          <p15:clr>
            <a:srgbClr val="FBAE40"/>
          </p15:clr>
        </p15:guide>
        <p15:guide id="2" pos="7007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9497" y="2098717"/>
            <a:ext cx="19188232" cy="7619226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9497" y="10493540"/>
            <a:ext cx="19188232" cy="2501112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29497" y="36535779"/>
            <a:ext cx="5005626" cy="2098708"/>
          </a:xfrm>
          <a:prstGeom prst="rect">
            <a:avLst/>
          </a:prstGeom>
        </p:spPr>
        <p:txBody>
          <a:bodyPr/>
          <a:lstStyle/>
          <a:p>
            <a:fld id="{6D829738-0ED6-46BE-ACC1-52C5B9CE56C9}" type="datetimeFigureOut">
              <a:rPr lang="ko-KR" altLang="en-US" smtClean="0"/>
              <a:t>2025-07-29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69394" y="36535779"/>
            <a:ext cx="7508438" cy="2098708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712102" y="36535779"/>
            <a:ext cx="5005626" cy="2098708"/>
          </a:xfrm>
          <a:prstGeom prst="rect">
            <a:avLst/>
          </a:prstGeom>
        </p:spPr>
        <p:txBody>
          <a:bodyPr/>
          <a:lstStyle/>
          <a:p>
            <a:fld id="{B1FE6BF5-5DB5-4602-B91A-7BA80E7A288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13242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7911" y="9827440"/>
            <a:ext cx="19188232" cy="16397295"/>
          </a:xfrm>
          <a:prstGeom prst="rect">
            <a:avLst/>
          </a:prstGeom>
        </p:spPr>
        <p:txBody>
          <a:bodyPr anchor="b"/>
          <a:lstStyle>
            <a:lvl1pPr>
              <a:defRPr sz="14598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7911" y="26379860"/>
            <a:ext cx="19188232" cy="86229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5839">
                <a:solidFill>
                  <a:schemeClr val="tx1"/>
                </a:solidFill>
              </a:defRPr>
            </a:lvl1pPr>
            <a:lvl2pPr marL="1112368" indent="0">
              <a:buNone/>
              <a:defRPr sz="4866">
                <a:solidFill>
                  <a:schemeClr val="tx1">
                    <a:tint val="75000"/>
                  </a:schemeClr>
                </a:solidFill>
              </a:defRPr>
            </a:lvl2pPr>
            <a:lvl3pPr marL="2224735" indent="0">
              <a:buNone/>
              <a:defRPr sz="4379">
                <a:solidFill>
                  <a:schemeClr val="tx1">
                    <a:tint val="75000"/>
                  </a:schemeClr>
                </a:solidFill>
              </a:defRPr>
            </a:lvl3pPr>
            <a:lvl4pPr marL="3337103" indent="0">
              <a:buNone/>
              <a:defRPr sz="3893">
                <a:solidFill>
                  <a:schemeClr val="tx1">
                    <a:tint val="75000"/>
                  </a:schemeClr>
                </a:solidFill>
              </a:defRPr>
            </a:lvl4pPr>
            <a:lvl5pPr marL="4449470" indent="0">
              <a:buNone/>
              <a:defRPr sz="3893">
                <a:solidFill>
                  <a:schemeClr val="tx1">
                    <a:tint val="75000"/>
                  </a:schemeClr>
                </a:solidFill>
              </a:defRPr>
            </a:lvl5pPr>
            <a:lvl6pPr marL="5561838" indent="0">
              <a:buNone/>
              <a:defRPr sz="3893">
                <a:solidFill>
                  <a:schemeClr val="tx1">
                    <a:tint val="75000"/>
                  </a:schemeClr>
                </a:solidFill>
              </a:defRPr>
            </a:lvl6pPr>
            <a:lvl7pPr marL="6674206" indent="0">
              <a:buNone/>
              <a:defRPr sz="3893">
                <a:solidFill>
                  <a:schemeClr val="tx1">
                    <a:tint val="75000"/>
                  </a:schemeClr>
                </a:solidFill>
              </a:defRPr>
            </a:lvl7pPr>
            <a:lvl8pPr marL="7786573" indent="0">
              <a:buNone/>
              <a:defRPr sz="3893">
                <a:solidFill>
                  <a:schemeClr val="tx1">
                    <a:tint val="75000"/>
                  </a:schemeClr>
                </a:solidFill>
              </a:defRPr>
            </a:lvl8pPr>
            <a:lvl9pPr marL="8898941" indent="0">
              <a:buNone/>
              <a:defRPr sz="389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29497" y="36535779"/>
            <a:ext cx="5005626" cy="2098708"/>
          </a:xfrm>
          <a:prstGeom prst="rect">
            <a:avLst/>
          </a:prstGeom>
        </p:spPr>
        <p:txBody>
          <a:bodyPr/>
          <a:lstStyle/>
          <a:p>
            <a:fld id="{6D829738-0ED6-46BE-ACC1-52C5B9CE56C9}" type="datetimeFigureOut">
              <a:rPr lang="ko-KR" altLang="en-US" smtClean="0"/>
              <a:t>2025-07-29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69394" y="36535779"/>
            <a:ext cx="7508438" cy="2098708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712102" y="36535779"/>
            <a:ext cx="5005626" cy="2098708"/>
          </a:xfrm>
          <a:prstGeom prst="rect">
            <a:avLst/>
          </a:prstGeom>
        </p:spPr>
        <p:txBody>
          <a:bodyPr/>
          <a:lstStyle/>
          <a:p>
            <a:fld id="{B1FE6BF5-5DB5-4602-B91A-7BA80E7A288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00076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9497" y="2098717"/>
            <a:ext cx="19188232" cy="7619226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9497" y="10493540"/>
            <a:ext cx="9455071" cy="2501112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62657" y="10493540"/>
            <a:ext cx="9455071" cy="2501112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29497" y="36535779"/>
            <a:ext cx="5005626" cy="2098708"/>
          </a:xfrm>
          <a:prstGeom prst="rect">
            <a:avLst/>
          </a:prstGeom>
        </p:spPr>
        <p:txBody>
          <a:bodyPr/>
          <a:lstStyle/>
          <a:p>
            <a:fld id="{6D829738-0ED6-46BE-ACC1-52C5B9CE56C9}" type="datetimeFigureOut">
              <a:rPr lang="ko-KR" altLang="en-US" smtClean="0"/>
              <a:t>2025-07-29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369394" y="36535779"/>
            <a:ext cx="7508438" cy="2098708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712102" y="36535779"/>
            <a:ext cx="5005626" cy="2098708"/>
          </a:xfrm>
          <a:prstGeom prst="rect">
            <a:avLst/>
          </a:prstGeom>
        </p:spPr>
        <p:txBody>
          <a:bodyPr/>
          <a:lstStyle/>
          <a:p>
            <a:fld id="{B1FE6BF5-5DB5-4602-B91A-7BA80E7A288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420110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2394" y="2098717"/>
            <a:ext cx="19188232" cy="7619226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2397" y="9663185"/>
            <a:ext cx="9411617" cy="4735778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5839" b="1"/>
            </a:lvl1pPr>
            <a:lvl2pPr marL="1112368" indent="0">
              <a:buNone/>
              <a:defRPr sz="4866" b="1"/>
            </a:lvl2pPr>
            <a:lvl3pPr marL="2224735" indent="0">
              <a:buNone/>
              <a:defRPr sz="4379" b="1"/>
            </a:lvl3pPr>
            <a:lvl4pPr marL="3337103" indent="0">
              <a:buNone/>
              <a:defRPr sz="3893" b="1"/>
            </a:lvl4pPr>
            <a:lvl5pPr marL="4449470" indent="0">
              <a:buNone/>
              <a:defRPr sz="3893" b="1"/>
            </a:lvl5pPr>
            <a:lvl6pPr marL="5561838" indent="0">
              <a:buNone/>
              <a:defRPr sz="3893" b="1"/>
            </a:lvl6pPr>
            <a:lvl7pPr marL="6674206" indent="0">
              <a:buNone/>
              <a:defRPr sz="3893" b="1"/>
            </a:lvl7pPr>
            <a:lvl8pPr marL="7786573" indent="0">
              <a:buNone/>
              <a:defRPr sz="3893" b="1"/>
            </a:lvl8pPr>
            <a:lvl9pPr marL="8898941" indent="0">
              <a:buNone/>
              <a:defRPr sz="3893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2397" y="14398963"/>
            <a:ext cx="9411617" cy="2117870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1262659" y="9663185"/>
            <a:ext cx="9457968" cy="4735778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5839" b="1"/>
            </a:lvl1pPr>
            <a:lvl2pPr marL="1112368" indent="0">
              <a:buNone/>
              <a:defRPr sz="4866" b="1"/>
            </a:lvl2pPr>
            <a:lvl3pPr marL="2224735" indent="0">
              <a:buNone/>
              <a:defRPr sz="4379" b="1"/>
            </a:lvl3pPr>
            <a:lvl4pPr marL="3337103" indent="0">
              <a:buNone/>
              <a:defRPr sz="3893" b="1"/>
            </a:lvl4pPr>
            <a:lvl5pPr marL="4449470" indent="0">
              <a:buNone/>
              <a:defRPr sz="3893" b="1"/>
            </a:lvl5pPr>
            <a:lvl6pPr marL="5561838" indent="0">
              <a:buNone/>
              <a:defRPr sz="3893" b="1"/>
            </a:lvl6pPr>
            <a:lvl7pPr marL="6674206" indent="0">
              <a:buNone/>
              <a:defRPr sz="3893" b="1"/>
            </a:lvl7pPr>
            <a:lvl8pPr marL="7786573" indent="0">
              <a:buNone/>
              <a:defRPr sz="3893" b="1"/>
            </a:lvl8pPr>
            <a:lvl9pPr marL="8898941" indent="0">
              <a:buNone/>
              <a:defRPr sz="3893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1262659" y="14398963"/>
            <a:ext cx="9457968" cy="2117870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529497" y="36535779"/>
            <a:ext cx="5005626" cy="2098708"/>
          </a:xfrm>
          <a:prstGeom prst="rect">
            <a:avLst/>
          </a:prstGeom>
        </p:spPr>
        <p:txBody>
          <a:bodyPr/>
          <a:lstStyle/>
          <a:p>
            <a:fld id="{6D829738-0ED6-46BE-ACC1-52C5B9CE56C9}" type="datetimeFigureOut">
              <a:rPr lang="ko-KR" altLang="en-US" smtClean="0"/>
              <a:t>2025-07-29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7369394" y="36535779"/>
            <a:ext cx="7508438" cy="2098708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5712102" y="36535779"/>
            <a:ext cx="5005626" cy="2098708"/>
          </a:xfrm>
          <a:prstGeom prst="rect">
            <a:avLst/>
          </a:prstGeom>
        </p:spPr>
        <p:txBody>
          <a:bodyPr/>
          <a:lstStyle/>
          <a:p>
            <a:fld id="{B1FE6BF5-5DB5-4602-B91A-7BA80E7A288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315436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9497" y="2098717"/>
            <a:ext cx="19188232" cy="7619226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529497" y="36535779"/>
            <a:ext cx="5005626" cy="2098708"/>
          </a:xfrm>
          <a:prstGeom prst="rect">
            <a:avLst/>
          </a:prstGeom>
        </p:spPr>
        <p:txBody>
          <a:bodyPr/>
          <a:lstStyle/>
          <a:p>
            <a:fld id="{6D829738-0ED6-46BE-ACC1-52C5B9CE56C9}" type="datetimeFigureOut">
              <a:rPr lang="ko-KR" altLang="en-US" smtClean="0"/>
              <a:t>2025-07-29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69394" y="36535779"/>
            <a:ext cx="7508438" cy="2098708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5712102" y="36535779"/>
            <a:ext cx="5005626" cy="2098708"/>
          </a:xfrm>
          <a:prstGeom prst="rect">
            <a:avLst/>
          </a:prstGeom>
        </p:spPr>
        <p:txBody>
          <a:bodyPr/>
          <a:lstStyle/>
          <a:p>
            <a:fld id="{B1FE6BF5-5DB5-4602-B91A-7BA80E7A288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64129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529497" y="36535779"/>
            <a:ext cx="5005626" cy="2098708"/>
          </a:xfrm>
          <a:prstGeom prst="rect">
            <a:avLst/>
          </a:prstGeom>
        </p:spPr>
        <p:txBody>
          <a:bodyPr/>
          <a:lstStyle/>
          <a:p>
            <a:fld id="{6D829738-0ED6-46BE-ACC1-52C5B9CE56C9}" type="datetimeFigureOut">
              <a:rPr lang="ko-KR" altLang="en-US" smtClean="0"/>
              <a:t>2025-07-29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369394" y="36535779"/>
            <a:ext cx="7508438" cy="2098708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5712102" y="36535779"/>
            <a:ext cx="5005626" cy="2098708"/>
          </a:xfrm>
          <a:prstGeom prst="rect">
            <a:avLst/>
          </a:prstGeom>
        </p:spPr>
        <p:txBody>
          <a:bodyPr/>
          <a:lstStyle/>
          <a:p>
            <a:fld id="{B1FE6BF5-5DB5-4602-B91A-7BA80E7A288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456048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2394" y="2627948"/>
            <a:ext cx="7175309" cy="9197816"/>
          </a:xfrm>
          <a:prstGeom prst="rect">
            <a:avLst/>
          </a:prstGeom>
        </p:spPr>
        <p:txBody>
          <a:bodyPr anchor="b"/>
          <a:lstStyle>
            <a:lvl1pPr>
              <a:defRPr sz="7786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457968" y="5675645"/>
            <a:ext cx="11262658" cy="28013191"/>
          </a:xfrm>
          <a:prstGeom prst="rect">
            <a:avLst/>
          </a:prstGeom>
        </p:spPr>
        <p:txBody>
          <a:bodyPr/>
          <a:lstStyle>
            <a:lvl1pPr>
              <a:defRPr sz="7786"/>
            </a:lvl1pPr>
            <a:lvl2pPr>
              <a:defRPr sz="6812"/>
            </a:lvl2pPr>
            <a:lvl3pPr>
              <a:defRPr sz="5839"/>
            </a:lvl3pPr>
            <a:lvl4pPr>
              <a:defRPr sz="4866"/>
            </a:lvl4pPr>
            <a:lvl5pPr>
              <a:defRPr sz="4866"/>
            </a:lvl5pPr>
            <a:lvl6pPr>
              <a:defRPr sz="4866"/>
            </a:lvl6pPr>
            <a:lvl7pPr>
              <a:defRPr sz="4866"/>
            </a:lvl7pPr>
            <a:lvl8pPr>
              <a:defRPr sz="4866"/>
            </a:lvl8pPr>
            <a:lvl9pPr>
              <a:defRPr sz="4866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2394" y="11825764"/>
            <a:ext cx="7175309" cy="2190869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893"/>
            </a:lvl1pPr>
            <a:lvl2pPr marL="1112368" indent="0">
              <a:buNone/>
              <a:defRPr sz="3406"/>
            </a:lvl2pPr>
            <a:lvl3pPr marL="2224735" indent="0">
              <a:buNone/>
              <a:defRPr sz="2920"/>
            </a:lvl3pPr>
            <a:lvl4pPr marL="3337103" indent="0">
              <a:buNone/>
              <a:defRPr sz="2433"/>
            </a:lvl4pPr>
            <a:lvl5pPr marL="4449470" indent="0">
              <a:buNone/>
              <a:defRPr sz="2433"/>
            </a:lvl5pPr>
            <a:lvl6pPr marL="5561838" indent="0">
              <a:buNone/>
              <a:defRPr sz="2433"/>
            </a:lvl6pPr>
            <a:lvl7pPr marL="6674206" indent="0">
              <a:buNone/>
              <a:defRPr sz="2433"/>
            </a:lvl7pPr>
            <a:lvl8pPr marL="7786573" indent="0">
              <a:buNone/>
              <a:defRPr sz="2433"/>
            </a:lvl8pPr>
            <a:lvl9pPr marL="8898941" indent="0">
              <a:buNone/>
              <a:defRPr sz="2433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29497" y="36535779"/>
            <a:ext cx="5005626" cy="2098708"/>
          </a:xfrm>
          <a:prstGeom prst="rect">
            <a:avLst/>
          </a:prstGeom>
        </p:spPr>
        <p:txBody>
          <a:bodyPr/>
          <a:lstStyle/>
          <a:p>
            <a:fld id="{6D829738-0ED6-46BE-ACC1-52C5B9CE56C9}" type="datetimeFigureOut">
              <a:rPr lang="ko-KR" altLang="en-US" smtClean="0"/>
              <a:t>2025-07-29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369394" y="36535779"/>
            <a:ext cx="7508438" cy="2098708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712102" y="36535779"/>
            <a:ext cx="5005626" cy="2098708"/>
          </a:xfrm>
          <a:prstGeom prst="rect">
            <a:avLst/>
          </a:prstGeom>
        </p:spPr>
        <p:txBody>
          <a:bodyPr/>
          <a:lstStyle/>
          <a:p>
            <a:fld id="{B1FE6BF5-5DB5-4602-B91A-7BA80E7A288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977905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2394" y="2627948"/>
            <a:ext cx="7175309" cy="9197816"/>
          </a:xfrm>
          <a:prstGeom prst="rect">
            <a:avLst/>
          </a:prstGeom>
        </p:spPr>
        <p:txBody>
          <a:bodyPr anchor="b"/>
          <a:lstStyle>
            <a:lvl1pPr>
              <a:defRPr sz="7786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457968" y="5675645"/>
            <a:ext cx="11262658" cy="28013191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7786"/>
            </a:lvl1pPr>
            <a:lvl2pPr marL="1112368" indent="0">
              <a:buNone/>
              <a:defRPr sz="6812"/>
            </a:lvl2pPr>
            <a:lvl3pPr marL="2224735" indent="0">
              <a:buNone/>
              <a:defRPr sz="5839"/>
            </a:lvl3pPr>
            <a:lvl4pPr marL="3337103" indent="0">
              <a:buNone/>
              <a:defRPr sz="4866"/>
            </a:lvl4pPr>
            <a:lvl5pPr marL="4449470" indent="0">
              <a:buNone/>
              <a:defRPr sz="4866"/>
            </a:lvl5pPr>
            <a:lvl6pPr marL="5561838" indent="0">
              <a:buNone/>
              <a:defRPr sz="4866"/>
            </a:lvl6pPr>
            <a:lvl7pPr marL="6674206" indent="0">
              <a:buNone/>
              <a:defRPr sz="4866"/>
            </a:lvl7pPr>
            <a:lvl8pPr marL="7786573" indent="0">
              <a:buNone/>
              <a:defRPr sz="4866"/>
            </a:lvl8pPr>
            <a:lvl9pPr marL="8898941" indent="0">
              <a:buNone/>
              <a:defRPr sz="4866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2394" y="11825764"/>
            <a:ext cx="7175309" cy="2190869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893"/>
            </a:lvl1pPr>
            <a:lvl2pPr marL="1112368" indent="0">
              <a:buNone/>
              <a:defRPr sz="3406"/>
            </a:lvl2pPr>
            <a:lvl3pPr marL="2224735" indent="0">
              <a:buNone/>
              <a:defRPr sz="2920"/>
            </a:lvl3pPr>
            <a:lvl4pPr marL="3337103" indent="0">
              <a:buNone/>
              <a:defRPr sz="2433"/>
            </a:lvl4pPr>
            <a:lvl5pPr marL="4449470" indent="0">
              <a:buNone/>
              <a:defRPr sz="2433"/>
            </a:lvl5pPr>
            <a:lvl6pPr marL="5561838" indent="0">
              <a:buNone/>
              <a:defRPr sz="2433"/>
            </a:lvl6pPr>
            <a:lvl7pPr marL="6674206" indent="0">
              <a:buNone/>
              <a:defRPr sz="2433"/>
            </a:lvl7pPr>
            <a:lvl8pPr marL="7786573" indent="0">
              <a:buNone/>
              <a:defRPr sz="2433"/>
            </a:lvl8pPr>
            <a:lvl9pPr marL="8898941" indent="0">
              <a:buNone/>
              <a:defRPr sz="2433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29497" y="36535779"/>
            <a:ext cx="5005626" cy="2098708"/>
          </a:xfrm>
          <a:prstGeom prst="rect">
            <a:avLst/>
          </a:prstGeom>
        </p:spPr>
        <p:txBody>
          <a:bodyPr/>
          <a:lstStyle/>
          <a:p>
            <a:fld id="{6D829738-0ED6-46BE-ACC1-52C5B9CE56C9}" type="datetimeFigureOut">
              <a:rPr lang="ko-KR" altLang="en-US" smtClean="0"/>
              <a:t>2025-07-29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369394" y="36535779"/>
            <a:ext cx="7508438" cy="2098708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712102" y="36535779"/>
            <a:ext cx="5005626" cy="2098708"/>
          </a:xfrm>
          <a:prstGeom prst="rect">
            <a:avLst/>
          </a:prstGeom>
        </p:spPr>
        <p:txBody>
          <a:bodyPr/>
          <a:lstStyle/>
          <a:p>
            <a:fld id="{B1FE6BF5-5DB5-4602-B91A-7BA80E7A288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934512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18" Type="http://schemas.openxmlformats.org/officeDocument/2006/relationships/image" Target="../media/image5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20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6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그룹 35">
            <a:extLst>
              <a:ext uri="{FF2B5EF4-FFF2-40B4-BE49-F238E27FC236}">
                <a16:creationId xmlns:a16="http://schemas.microsoft.com/office/drawing/2014/main" id="{F6885EAE-BAC8-0D2A-D076-729266CF09DB}"/>
              </a:ext>
            </a:extLst>
          </p:cNvPr>
          <p:cNvGrpSpPr/>
          <p:nvPr userDrawn="1"/>
        </p:nvGrpSpPr>
        <p:grpSpPr>
          <a:xfrm>
            <a:off x="0" y="488"/>
            <a:ext cx="22247225" cy="39418237"/>
            <a:chOff x="0" y="488"/>
            <a:chExt cx="22247225" cy="39418237"/>
          </a:xfrm>
        </p:grpSpPr>
        <p:pic>
          <p:nvPicPr>
            <p:cNvPr id="18" name="그림 17" descr="스크린샷, 화이트, 디자인이(가) 표시된 사진&#10;&#10;AI 생성 콘텐츠는 정확하지 않을 수 있습니다.">
              <a:extLst>
                <a:ext uri="{FF2B5EF4-FFF2-40B4-BE49-F238E27FC236}">
                  <a16:creationId xmlns:a16="http://schemas.microsoft.com/office/drawing/2014/main" id="{EEBF690B-EB95-50E0-E207-D4E3DA4FFDD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488"/>
              <a:ext cx="22247225" cy="39418237"/>
            </a:xfrm>
            <a:prstGeom prst="rect">
              <a:avLst/>
            </a:prstGeom>
          </p:spPr>
        </p:pic>
        <p:grpSp>
          <p:nvGrpSpPr>
            <p:cNvPr id="35" name="그룹 34">
              <a:extLst>
                <a:ext uri="{FF2B5EF4-FFF2-40B4-BE49-F238E27FC236}">
                  <a16:creationId xmlns:a16="http://schemas.microsoft.com/office/drawing/2014/main" id="{A3FE31B4-87F3-0AC1-A19D-80F1B75F3AB5}"/>
                </a:ext>
              </a:extLst>
            </p:cNvPr>
            <p:cNvGrpSpPr/>
            <p:nvPr userDrawn="1"/>
          </p:nvGrpSpPr>
          <p:grpSpPr>
            <a:xfrm>
              <a:off x="15917633" y="3730275"/>
              <a:ext cx="5562315" cy="1297321"/>
              <a:chOff x="16110137" y="3826527"/>
              <a:chExt cx="5562315" cy="1297321"/>
            </a:xfrm>
          </p:grpSpPr>
          <p:grpSp>
            <p:nvGrpSpPr>
              <p:cNvPr id="31" name="그룹 30">
                <a:extLst>
                  <a:ext uri="{FF2B5EF4-FFF2-40B4-BE49-F238E27FC236}">
                    <a16:creationId xmlns:a16="http://schemas.microsoft.com/office/drawing/2014/main" id="{E21E81AA-B2F5-045E-5C3D-CA6A884F493E}"/>
                  </a:ext>
                </a:extLst>
              </p:cNvPr>
              <p:cNvGrpSpPr/>
              <p:nvPr userDrawn="1"/>
            </p:nvGrpSpPr>
            <p:grpSpPr>
              <a:xfrm>
                <a:off x="20320481" y="4087236"/>
                <a:ext cx="1351971" cy="1036612"/>
                <a:chOff x="20320481" y="4087236"/>
                <a:chExt cx="1351971" cy="1036612"/>
              </a:xfrm>
            </p:grpSpPr>
            <p:pic>
              <p:nvPicPr>
                <p:cNvPr id="20" name="그림 19" descr="폰트, 그래픽, 그래픽 디자인, 텍스트이(가) 표시된 사진&#10;&#10;AI 생성 콘텐츠는 정확하지 않을 수 있습니다.">
                  <a:extLst>
                    <a:ext uri="{FF2B5EF4-FFF2-40B4-BE49-F238E27FC236}">
                      <a16:creationId xmlns:a16="http://schemas.microsoft.com/office/drawing/2014/main" id="{EC007362-404C-0FFF-BF8A-B13F6F98CFA9}"/>
                    </a:ext>
                  </a:extLst>
                </p:cNvPr>
                <p:cNvPicPr>
                  <a:picLocks noChangeAspect="1"/>
                </p:cNvPicPr>
                <p:nvPr userDrawn="1"/>
              </p:nvPicPr>
              <p:blipFill>
                <a:blip r:embed="rId1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0320481" y="4838903"/>
                  <a:ext cx="1339846" cy="284945"/>
                </a:xfrm>
                <a:prstGeom prst="rect">
                  <a:avLst/>
                </a:prstGeom>
              </p:spPr>
            </p:pic>
            <p:pic>
              <p:nvPicPr>
                <p:cNvPr id="22" name="그림 21" descr="폰트, 그래픽, 로고, 텍스트이(가) 표시된 사진&#10;&#10;AI 생성 콘텐츠는 정확하지 않을 수 있습니다.">
                  <a:extLst>
                    <a:ext uri="{FF2B5EF4-FFF2-40B4-BE49-F238E27FC236}">
                      <a16:creationId xmlns:a16="http://schemas.microsoft.com/office/drawing/2014/main" id="{EEED86C6-1F81-B989-BD9E-3FBDA7CB9421}"/>
                    </a:ext>
                  </a:extLst>
                </p:cNvPr>
                <p:cNvPicPr>
                  <a:picLocks noChangeAspect="1"/>
                </p:cNvPicPr>
                <p:nvPr userDrawn="1"/>
              </p:nvPicPr>
              <p:blipFill>
                <a:blip r:embed="rId16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0320481" y="4487321"/>
                  <a:ext cx="951836" cy="230380"/>
                </a:xfrm>
                <a:prstGeom prst="rect">
                  <a:avLst/>
                </a:prstGeom>
              </p:spPr>
            </p:pic>
            <p:pic>
              <p:nvPicPr>
                <p:cNvPr id="24" name="그림 23" descr="폰트, 그래픽, 그래픽 디자인, 텍스트이(가) 표시된 사진&#10;&#10;AI 생성 콘텐츠는 정확하지 않을 수 있습니다.">
                  <a:extLst>
                    <a:ext uri="{FF2B5EF4-FFF2-40B4-BE49-F238E27FC236}">
                      <a16:creationId xmlns:a16="http://schemas.microsoft.com/office/drawing/2014/main" id="{C5E30A3F-07EF-2751-104B-976F162DE6DF}"/>
                    </a:ext>
                  </a:extLst>
                </p:cNvPr>
                <p:cNvPicPr>
                  <a:picLocks noChangeAspect="1"/>
                </p:cNvPicPr>
                <p:nvPr userDrawn="1"/>
              </p:nvPicPr>
              <p:blipFill>
                <a:blip r:embed="rId1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0320481" y="4087236"/>
                  <a:ext cx="1351971" cy="278882"/>
                </a:xfrm>
                <a:prstGeom prst="rect">
                  <a:avLst/>
                </a:prstGeom>
              </p:spPr>
            </p:pic>
          </p:grpSp>
          <p:pic>
            <p:nvPicPr>
              <p:cNvPr id="27" name="그림 26" descr="폰트, 그래픽, 그래픽 디자인, 텍스트이(가) 표시된 사진&#10;&#10;AI 생성 콘텐츠는 정확하지 않을 수 있습니다.">
                <a:extLst>
                  <a:ext uri="{FF2B5EF4-FFF2-40B4-BE49-F238E27FC236}">
                    <a16:creationId xmlns:a16="http://schemas.microsoft.com/office/drawing/2014/main" id="{BBA1DA16-97BD-ED99-AD85-4095659E5991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1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6118723" y="4465511"/>
                <a:ext cx="3872085" cy="624407"/>
              </a:xfrm>
              <a:prstGeom prst="rect">
                <a:avLst/>
              </a:prstGeom>
            </p:spPr>
          </p:pic>
          <p:pic>
            <p:nvPicPr>
              <p:cNvPr id="29" name="그림 28" descr="폰트, 그래픽, 그래픽 디자인, 타이포그래피이(가) 표시된 사진&#10;&#10;AI 생성 콘텐츠는 정확하지 않을 수 있습니다.">
                <a:extLst>
                  <a:ext uri="{FF2B5EF4-FFF2-40B4-BE49-F238E27FC236}">
                    <a16:creationId xmlns:a16="http://schemas.microsoft.com/office/drawing/2014/main" id="{A2C9B2FE-BF8E-66C5-E8CB-2753B42DA357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19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6110137" y="3826527"/>
                <a:ext cx="3889256" cy="502921"/>
              </a:xfrm>
              <a:prstGeom prst="rect">
                <a:avLst/>
              </a:prstGeom>
            </p:spPr>
          </p:pic>
        </p:grpSp>
      </p:grpSp>
      <p:pic>
        <p:nvPicPr>
          <p:cNvPr id="14" name="그림 13" descr="화이트, 상징, 디자인이(가) 표시된 사진&#10;&#10;AI 생성 콘텐츠는 정확하지 않을 수 있습니다.">
            <a:extLst>
              <a:ext uri="{FF2B5EF4-FFF2-40B4-BE49-F238E27FC236}">
                <a16:creationId xmlns:a16="http://schemas.microsoft.com/office/drawing/2014/main" id="{D8727C26-B0CE-D25D-17B8-A43C8086CE3F}"/>
              </a:ext>
            </a:extLst>
          </p:cNvPr>
          <p:cNvPicPr>
            <a:picLocks noChangeAspect="1"/>
          </p:cNvPicPr>
          <p:nvPr userDrawn="1"/>
        </p:nvPicPr>
        <p:blipFill>
          <a:blip r:embed="rId20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72452" y="605265"/>
            <a:ext cx="900000" cy="9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8941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</p:sldLayoutIdLst>
  <p:txStyles>
    <p:titleStyle>
      <a:lvl1pPr algn="l" defTabSz="2224735" rtl="0" eaLnBrk="1" latinLnBrk="1" hangingPunct="1">
        <a:lnSpc>
          <a:spcPct val="90000"/>
        </a:lnSpc>
        <a:spcBef>
          <a:spcPct val="0"/>
        </a:spcBef>
        <a:buNone/>
        <a:defRPr sz="1070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56184" indent="-556184" algn="l" defTabSz="2224735" rtl="0" eaLnBrk="1" latinLnBrk="1" hangingPunct="1">
        <a:lnSpc>
          <a:spcPct val="90000"/>
        </a:lnSpc>
        <a:spcBef>
          <a:spcPts val="2433"/>
        </a:spcBef>
        <a:buFont typeface="Arial" panose="020B0604020202020204" pitchFamily="34" charset="0"/>
        <a:buChar char="•"/>
        <a:defRPr sz="6812" kern="1200">
          <a:solidFill>
            <a:schemeClr val="tx1"/>
          </a:solidFill>
          <a:latin typeface="+mn-lt"/>
          <a:ea typeface="+mn-ea"/>
          <a:cs typeface="+mn-cs"/>
        </a:defRPr>
      </a:lvl1pPr>
      <a:lvl2pPr marL="1668551" indent="-556184" algn="l" defTabSz="2224735" rtl="0" eaLnBrk="1" latinLnBrk="1" hangingPunct="1">
        <a:lnSpc>
          <a:spcPct val="90000"/>
        </a:lnSpc>
        <a:spcBef>
          <a:spcPts val="1217"/>
        </a:spcBef>
        <a:buFont typeface="Arial" panose="020B0604020202020204" pitchFamily="34" charset="0"/>
        <a:buChar char="•"/>
        <a:defRPr sz="5839" kern="1200">
          <a:solidFill>
            <a:schemeClr val="tx1"/>
          </a:solidFill>
          <a:latin typeface="+mn-lt"/>
          <a:ea typeface="+mn-ea"/>
          <a:cs typeface="+mn-cs"/>
        </a:defRPr>
      </a:lvl2pPr>
      <a:lvl3pPr marL="2780919" indent="-556184" algn="l" defTabSz="2224735" rtl="0" eaLnBrk="1" latinLnBrk="1" hangingPunct="1">
        <a:lnSpc>
          <a:spcPct val="90000"/>
        </a:lnSpc>
        <a:spcBef>
          <a:spcPts val="1217"/>
        </a:spcBef>
        <a:buFont typeface="Arial" panose="020B0604020202020204" pitchFamily="34" charset="0"/>
        <a:buChar char="•"/>
        <a:defRPr sz="4866" kern="1200">
          <a:solidFill>
            <a:schemeClr val="tx1"/>
          </a:solidFill>
          <a:latin typeface="+mn-lt"/>
          <a:ea typeface="+mn-ea"/>
          <a:cs typeface="+mn-cs"/>
        </a:defRPr>
      </a:lvl3pPr>
      <a:lvl4pPr marL="3893287" indent="-556184" algn="l" defTabSz="2224735" rtl="0" eaLnBrk="1" latinLnBrk="1" hangingPunct="1">
        <a:lnSpc>
          <a:spcPct val="90000"/>
        </a:lnSpc>
        <a:spcBef>
          <a:spcPts val="1217"/>
        </a:spcBef>
        <a:buFont typeface="Arial" panose="020B0604020202020204" pitchFamily="34" charset="0"/>
        <a:buChar char="•"/>
        <a:defRPr sz="4379" kern="1200">
          <a:solidFill>
            <a:schemeClr val="tx1"/>
          </a:solidFill>
          <a:latin typeface="+mn-lt"/>
          <a:ea typeface="+mn-ea"/>
          <a:cs typeface="+mn-cs"/>
        </a:defRPr>
      </a:lvl4pPr>
      <a:lvl5pPr marL="5005654" indent="-556184" algn="l" defTabSz="2224735" rtl="0" eaLnBrk="1" latinLnBrk="1" hangingPunct="1">
        <a:lnSpc>
          <a:spcPct val="90000"/>
        </a:lnSpc>
        <a:spcBef>
          <a:spcPts val="1217"/>
        </a:spcBef>
        <a:buFont typeface="Arial" panose="020B0604020202020204" pitchFamily="34" charset="0"/>
        <a:buChar char="•"/>
        <a:defRPr sz="4379" kern="1200">
          <a:solidFill>
            <a:schemeClr val="tx1"/>
          </a:solidFill>
          <a:latin typeface="+mn-lt"/>
          <a:ea typeface="+mn-ea"/>
          <a:cs typeface="+mn-cs"/>
        </a:defRPr>
      </a:lvl5pPr>
      <a:lvl6pPr marL="6118022" indent="-556184" algn="l" defTabSz="2224735" rtl="0" eaLnBrk="1" latinLnBrk="1" hangingPunct="1">
        <a:lnSpc>
          <a:spcPct val="90000"/>
        </a:lnSpc>
        <a:spcBef>
          <a:spcPts val="1217"/>
        </a:spcBef>
        <a:buFont typeface="Arial" panose="020B0604020202020204" pitchFamily="34" charset="0"/>
        <a:buChar char="•"/>
        <a:defRPr sz="4379" kern="1200">
          <a:solidFill>
            <a:schemeClr val="tx1"/>
          </a:solidFill>
          <a:latin typeface="+mn-lt"/>
          <a:ea typeface="+mn-ea"/>
          <a:cs typeface="+mn-cs"/>
        </a:defRPr>
      </a:lvl6pPr>
      <a:lvl7pPr marL="7230389" indent="-556184" algn="l" defTabSz="2224735" rtl="0" eaLnBrk="1" latinLnBrk="1" hangingPunct="1">
        <a:lnSpc>
          <a:spcPct val="90000"/>
        </a:lnSpc>
        <a:spcBef>
          <a:spcPts val="1217"/>
        </a:spcBef>
        <a:buFont typeface="Arial" panose="020B0604020202020204" pitchFamily="34" charset="0"/>
        <a:buChar char="•"/>
        <a:defRPr sz="4379" kern="1200">
          <a:solidFill>
            <a:schemeClr val="tx1"/>
          </a:solidFill>
          <a:latin typeface="+mn-lt"/>
          <a:ea typeface="+mn-ea"/>
          <a:cs typeface="+mn-cs"/>
        </a:defRPr>
      </a:lvl7pPr>
      <a:lvl8pPr marL="8342757" indent="-556184" algn="l" defTabSz="2224735" rtl="0" eaLnBrk="1" latinLnBrk="1" hangingPunct="1">
        <a:lnSpc>
          <a:spcPct val="90000"/>
        </a:lnSpc>
        <a:spcBef>
          <a:spcPts val="1217"/>
        </a:spcBef>
        <a:buFont typeface="Arial" panose="020B0604020202020204" pitchFamily="34" charset="0"/>
        <a:buChar char="•"/>
        <a:defRPr sz="4379" kern="1200">
          <a:solidFill>
            <a:schemeClr val="tx1"/>
          </a:solidFill>
          <a:latin typeface="+mn-lt"/>
          <a:ea typeface="+mn-ea"/>
          <a:cs typeface="+mn-cs"/>
        </a:defRPr>
      </a:lvl8pPr>
      <a:lvl9pPr marL="9455125" indent="-556184" algn="l" defTabSz="2224735" rtl="0" eaLnBrk="1" latinLnBrk="1" hangingPunct="1">
        <a:lnSpc>
          <a:spcPct val="90000"/>
        </a:lnSpc>
        <a:spcBef>
          <a:spcPts val="1217"/>
        </a:spcBef>
        <a:buFont typeface="Arial" panose="020B0604020202020204" pitchFamily="34" charset="0"/>
        <a:buChar char="•"/>
        <a:defRPr sz="437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224735" rtl="0" eaLnBrk="1" latinLnBrk="1" hangingPunct="1">
        <a:defRPr sz="4379" kern="1200">
          <a:solidFill>
            <a:schemeClr val="tx1"/>
          </a:solidFill>
          <a:latin typeface="+mn-lt"/>
          <a:ea typeface="+mn-ea"/>
          <a:cs typeface="+mn-cs"/>
        </a:defRPr>
      </a:lvl1pPr>
      <a:lvl2pPr marL="1112368" algn="l" defTabSz="2224735" rtl="0" eaLnBrk="1" latinLnBrk="1" hangingPunct="1">
        <a:defRPr sz="4379" kern="1200">
          <a:solidFill>
            <a:schemeClr val="tx1"/>
          </a:solidFill>
          <a:latin typeface="+mn-lt"/>
          <a:ea typeface="+mn-ea"/>
          <a:cs typeface="+mn-cs"/>
        </a:defRPr>
      </a:lvl2pPr>
      <a:lvl3pPr marL="2224735" algn="l" defTabSz="2224735" rtl="0" eaLnBrk="1" latinLnBrk="1" hangingPunct="1">
        <a:defRPr sz="4379" kern="1200">
          <a:solidFill>
            <a:schemeClr val="tx1"/>
          </a:solidFill>
          <a:latin typeface="+mn-lt"/>
          <a:ea typeface="+mn-ea"/>
          <a:cs typeface="+mn-cs"/>
        </a:defRPr>
      </a:lvl3pPr>
      <a:lvl4pPr marL="3337103" algn="l" defTabSz="2224735" rtl="0" eaLnBrk="1" latinLnBrk="1" hangingPunct="1">
        <a:defRPr sz="4379" kern="1200">
          <a:solidFill>
            <a:schemeClr val="tx1"/>
          </a:solidFill>
          <a:latin typeface="+mn-lt"/>
          <a:ea typeface="+mn-ea"/>
          <a:cs typeface="+mn-cs"/>
        </a:defRPr>
      </a:lvl4pPr>
      <a:lvl5pPr marL="4449470" algn="l" defTabSz="2224735" rtl="0" eaLnBrk="1" latinLnBrk="1" hangingPunct="1">
        <a:defRPr sz="4379" kern="1200">
          <a:solidFill>
            <a:schemeClr val="tx1"/>
          </a:solidFill>
          <a:latin typeface="+mn-lt"/>
          <a:ea typeface="+mn-ea"/>
          <a:cs typeface="+mn-cs"/>
        </a:defRPr>
      </a:lvl5pPr>
      <a:lvl6pPr marL="5561838" algn="l" defTabSz="2224735" rtl="0" eaLnBrk="1" latinLnBrk="1" hangingPunct="1">
        <a:defRPr sz="4379" kern="1200">
          <a:solidFill>
            <a:schemeClr val="tx1"/>
          </a:solidFill>
          <a:latin typeface="+mn-lt"/>
          <a:ea typeface="+mn-ea"/>
          <a:cs typeface="+mn-cs"/>
        </a:defRPr>
      </a:lvl6pPr>
      <a:lvl7pPr marL="6674206" algn="l" defTabSz="2224735" rtl="0" eaLnBrk="1" latinLnBrk="1" hangingPunct="1">
        <a:defRPr sz="4379" kern="1200">
          <a:solidFill>
            <a:schemeClr val="tx1"/>
          </a:solidFill>
          <a:latin typeface="+mn-lt"/>
          <a:ea typeface="+mn-ea"/>
          <a:cs typeface="+mn-cs"/>
        </a:defRPr>
      </a:lvl7pPr>
      <a:lvl8pPr marL="7786573" algn="l" defTabSz="2224735" rtl="0" eaLnBrk="1" latinLnBrk="1" hangingPunct="1">
        <a:defRPr sz="4379" kern="1200">
          <a:solidFill>
            <a:schemeClr val="tx1"/>
          </a:solidFill>
          <a:latin typeface="+mn-lt"/>
          <a:ea typeface="+mn-ea"/>
          <a:cs typeface="+mn-cs"/>
        </a:defRPr>
      </a:lvl8pPr>
      <a:lvl9pPr marL="8898941" algn="l" defTabSz="2224735" rtl="0" eaLnBrk="1" latinLnBrk="1" hangingPunct="1">
        <a:defRPr sz="437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2415" userDrawn="1">
          <p15:clr>
            <a:srgbClr val="F26B43"/>
          </p15:clr>
        </p15:guide>
        <p15:guide id="2" pos="7007" userDrawn="1">
          <p15:clr>
            <a:srgbClr val="F26B43"/>
          </p15:clr>
        </p15:guide>
        <p15:guide id="3" pos="657" userDrawn="1">
          <p15:clr>
            <a:srgbClr val="F26B43"/>
          </p15:clr>
        </p15:guide>
        <p15:guide id="4" pos="13357" userDrawn="1">
          <p15:clr>
            <a:srgbClr val="F26B43"/>
          </p15:clr>
        </p15:guide>
        <p15:guide id="5" orient="horz" pos="24390" userDrawn="1">
          <p15:clr>
            <a:srgbClr val="F26B43"/>
          </p15:clr>
        </p15:guide>
        <p15:guide id="6" orient="horz" pos="3344" userDrawn="1">
          <p15:clr>
            <a:srgbClr val="F26B43"/>
          </p15:clr>
        </p15:guide>
        <p15:guide id="8" pos="6780" userDrawn="1">
          <p15:clr>
            <a:srgbClr val="F26B43"/>
          </p15:clr>
        </p15:guide>
        <p15:guide id="9" pos="7234" userDrawn="1">
          <p15:clr>
            <a:srgbClr val="F26B43"/>
          </p15:clr>
        </p15:guide>
        <p15:guide id="10" orient="horz" pos="388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874618" y="3608625"/>
            <a:ext cx="14479682" cy="9787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ko-KR" sz="3200" b="1" spc="-20" dirty="0">
                <a:solidFill>
                  <a:schemeClr val="bg1"/>
                </a:solidFill>
                <a:ea typeface="맑은 고딕" panose="020B0503020000020004" pitchFamily="50" charset="-127"/>
              </a:rPr>
              <a:t>Author 1</a:t>
            </a:r>
            <a:r>
              <a:rPr lang="en-US" altLang="ko-KR" sz="3200" spc="-20" dirty="0">
                <a:solidFill>
                  <a:schemeClr val="bg1"/>
                </a:solidFill>
                <a:ea typeface="맑은 고딕" panose="020B0503020000020004" pitchFamily="50" charset="-127"/>
              </a:rPr>
              <a:t>, Author 2, Author 3</a:t>
            </a:r>
          </a:p>
          <a:p>
            <a:pPr>
              <a:lnSpc>
                <a:spcPct val="90000"/>
              </a:lnSpc>
            </a:pPr>
            <a:r>
              <a:rPr lang="en-US" altLang="ko-KR" sz="3200" spc="-20" dirty="0">
                <a:solidFill>
                  <a:schemeClr val="bg1"/>
                </a:solidFill>
                <a:ea typeface="맑은 고딕" panose="020B0503020000020004" pitchFamily="50" charset="-127"/>
              </a:rPr>
              <a:t>Department, Affiliation(Institute), Country</a:t>
            </a:r>
          </a:p>
        </p:txBody>
      </p:sp>
      <p:pic>
        <p:nvPicPr>
          <p:cNvPr id="7" name="그래픽 52">
            <a:extLst>
              <a:ext uri="{FF2B5EF4-FFF2-40B4-BE49-F238E27FC236}">
                <a16:creationId xmlns:a16="http://schemas.microsoft.com/office/drawing/2014/main" id="{6BA3747E-19E3-4E82-B7FA-7549FCF86D0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071312" y="19744514"/>
            <a:ext cx="9691937" cy="6436671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  <p:sp>
        <p:nvSpPr>
          <p:cNvPr id="14" name="모서리가 둥근 직사각형 81">
            <a:extLst>
              <a:ext uri="{FF2B5EF4-FFF2-40B4-BE49-F238E27FC236}">
                <a16:creationId xmlns:a16="http://schemas.microsoft.com/office/drawing/2014/main" id="{7C7790EC-C628-4AA1-ACB7-E3A833CA08DC}"/>
              </a:ext>
            </a:extLst>
          </p:cNvPr>
          <p:cNvSpPr/>
          <p:nvPr/>
        </p:nvSpPr>
        <p:spPr>
          <a:xfrm>
            <a:off x="2282873" y="18782109"/>
            <a:ext cx="6888505" cy="522836"/>
          </a:xfrm>
          <a:prstGeom prst="roundRect">
            <a:avLst>
              <a:gd name="adj" fmla="val 50000"/>
            </a:avLst>
          </a:prstGeom>
          <a:solidFill>
            <a:schemeClr val="bg1">
              <a:lumMod val="85000"/>
            </a:schemeClr>
          </a:solidFill>
          <a:ln w="28575">
            <a:noFill/>
          </a:ln>
          <a:effectLst/>
          <a:scene3d>
            <a:camera prst="orthographicFront"/>
            <a:lightRig rig="threePt" dir="t"/>
          </a:scene3d>
          <a:sp3d prstMaterial="matte"/>
        </p:spPr>
        <p:txBody>
          <a:bodyPr vert="horz" wrap="square" lIns="105360" tIns="52680" rIns="105360" bIns="52680" numCol="1" anchor="ctr" anchorCtr="0" compatLnSpc="1">
            <a:prstTxWarp prst="textNoShape">
              <a:avLst/>
            </a:prstTxWarp>
          </a:bodyPr>
          <a:lstStyle/>
          <a:p>
            <a:pPr algn="ctr" defTabSz="999096" fontAlgn="base">
              <a:spcBef>
                <a:spcPct val="0"/>
              </a:spcBef>
              <a:spcAft>
                <a:spcPct val="0"/>
              </a:spcAft>
            </a:pPr>
            <a:r>
              <a:rPr lang="en-US" altLang="ko-KR" sz="2850" b="1" spc="-20" dirty="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rgbClr val="002060"/>
                </a:solidFill>
                <a:cs typeface="Arial" pitchFamily="34" charset="0"/>
              </a:rPr>
              <a:t>Please fill in this section with your content.</a:t>
            </a:r>
          </a:p>
        </p:txBody>
      </p:sp>
      <p:sp>
        <p:nvSpPr>
          <p:cNvPr id="30" name="모서리가 둥근 직사각형 81">
            <a:extLst>
              <a:ext uri="{FF2B5EF4-FFF2-40B4-BE49-F238E27FC236}">
                <a16:creationId xmlns:a16="http://schemas.microsoft.com/office/drawing/2014/main" id="{6C41119E-E4A5-4823-89A7-98D4618BD4C5}"/>
              </a:ext>
            </a:extLst>
          </p:cNvPr>
          <p:cNvSpPr/>
          <p:nvPr/>
        </p:nvSpPr>
        <p:spPr>
          <a:xfrm>
            <a:off x="1096713" y="16627544"/>
            <a:ext cx="9602613" cy="703839"/>
          </a:xfrm>
          <a:prstGeom prst="roundRect">
            <a:avLst>
              <a:gd name="adj" fmla="val 50000"/>
            </a:avLst>
          </a:prstGeom>
          <a:solidFill>
            <a:srgbClr val="002060"/>
          </a:solidFill>
          <a:ln w="28575">
            <a:noFill/>
          </a:ln>
          <a:effectLst/>
          <a:scene3d>
            <a:camera prst="orthographicFront"/>
            <a:lightRig rig="threePt" dir="t"/>
          </a:scene3d>
          <a:sp3d prstMaterial="matte"/>
        </p:spPr>
        <p:txBody>
          <a:bodyPr vert="horz" wrap="square" lIns="324000" tIns="52680" rIns="105360" bIns="52680" numCol="1" anchor="ctr" anchorCtr="0" compatLnSpc="1">
            <a:prstTxWarp prst="textNoShape">
              <a:avLst/>
            </a:prstTxWarp>
          </a:bodyPr>
          <a:lstStyle/>
          <a:p>
            <a:pPr defTabSz="2529881"/>
            <a:r>
              <a:rPr lang="en-US" altLang="ko-KR" sz="4400" b="1" spc="-20" dirty="0">
                <a:solidFill>
                  <a:schemeClr val="bg1"/>
                </a:solidFill>
              </a:rPr>
              <a:t>Methods &amp; Materials</a:t>
            </a:r>
          </a:p>
        </p:txBody>
      </p:sp>
      <p:sp>
        <p:nvSpPr>
          <p:cNvPr id="32" name="모서리가 둥근 직사각형 81">
            <a:extLst>
              <a:ext uri="{FF2B5EF4-FFF2-40B4-BE49-F238E27FC236}">
                <a16:creationId xmlns:a16="http://schemas.microsoft.com/office/drawing/2014/main" id="{F8DE0764-BC9A-4B1B-ADA0-0687D682C406}"/>
              </a:ext>
            </a:extLst>
          </p:cNvPr>
          <p:cNvSpPr/>
          <p:nvPr/>
        </p:nvSpPr>
        <p:spPr>
          <a:xfrm>
            <a:off x="11557021" y="19739600"/>
            <a:ext cx="9602613" cy="703839"/>
          </a:xfrm>
          <a:prstGeom prst="roundRect">
            <a:avLst>
              <a:gd name="adj" fmla="val 50000"/>
            </a:avLst>
          </a:prstGeom>
          <a:solidFill>
            <a:srgbClr val="002060"/>
          </a:solidFill>
          <a:ln w="28575">
            <a:noFill/>
          </a:ln>
          <a:effectLst/>
          <a:scene3d>
            <a:camera prst="orthographicFront"/>
            <a:lightRig rig="threePt" dir="t"/>
          </a:scene3d>
          <a:sp3d prstMaterial="matte"/>
        </p:spPr>
        <p:txBody>
          <a:bodyPr vert="horz" wrap="square" lIns="324000" tIns="52680" rIns="105360" bIns="52680" numCol="1" anchor="ctr" anchorCtr="0" compatLnSpc="1">
            <a:prstTxWarp prst="textNoShape">
              <a:avLst/>
            </a:prstTxWarp>
          </a:bodyPr>
          <a:lstStyle/>
          <a:p>
            <a:pPr defTabSz="2529881">
              <a:defRPr/>
            </a:pPr>
            <a:r>
              <a:rPr lang="en-US" altLang="ko-KR" sz="4400" b="1" spc="-20" dirty="0">
                <a:solidFill>
                  <a:schemeClr val="bg1"/>
                </a:solidFill>
              </a:rPr>
              <a:t>Conclusions</a:t>
            </a:r>
          </a:p>
        </p:txBody>
      </p:sp>
      <p:sp>
        <p:nvSpPr>
          <p:cNvPr id="33" name="모서리가 둥근 직사각형 81">
            <a:extLst>
              <a:ext uri="{FF2B5EF4-FFF2-40B4-BE49-F238E27FC236}">
                <a16:creationId xmlns:a16="http://schemas.microsoft.com/office/drawing/2014/main" id="{F46E252F-02C3-45BE-B23B-FC812ACC61F0}"/>
              </a:ext>
            </a:extLst>
          </p:cNvPr>
          <p:cNvSpPr/>
          <p:nvPr/>
        </p:nvSpPr>
        <p:spPr>
          <a:xfrm>
            <a:off x="11557021" y="30463379"/>
            <a:ext cx="9602613" cy="703839"/>
          </a:xfrm>
          <a:prstGeom prst="roundRect">
            <a:avLst>
              <a:gd name="adj" fmla="val 50000"/>
            </a:avLst>
          </a:prstGeom>
          <a:solidFill>
            <a:srgbClr val="002060"/>
          </a:solidFill>
          <a:ln w="28575">
            <a:noFill/>
          </a:ln>
          <a:effectLst/>
          <a:scene3d>
            <a:camera prst="orthographicFront"/>
            <a:lightRig rig="threePt" dir="t"/>
          </a:scene3d>
          <a:sp3d prstMaterial="matte"/>
        </p:spPr>
        <p:txBody>
          <a:bodyPr vert="horz" wrap="square" lIns="324000" tIns="52680" rIns="105360" bIns="52680" numCol="1" anchor="ctr" anchorCtr="0" compatLnSpc="1">
            <a:prstTxWarp prst="textNoShape">
              <a:avLst/>
            </a:prstTxWarp>
          </a:bodyPr>
          <a:lstStyle/>
          <a:p>
            <a:pPr defTabSz="2529881"/>
            <a:r>
              <a:rPr lang="en-US" altLang="ko-KR" sz="4400" b="1" spc="-20" dirty="0">
                <a:solidFill>
                  <a:schemeClr val="bg1"/>
                </a:solidFill>
              </a:rPr>
              <a:t>References</a:t>
            </a:r>
          </a:p>
        </p:txBody>
      </p:sp>
      <p:sp>
        <p:nvSpPr>
          <p:cNvPr id="85" name="모서리가 둥근 직사각형 81">
            <a:extLst>
              <a:ext uri="{FF2B5EF4-FFF2-40B4-BE49-F238E27FC236}">
                <a16:creationId xmlns:a16="http://schemas.microsoft.com/office/drawing/2014/main" id="{6C41119E-E4A5-4823-89A7-98D4618BD4C5}"/>
              </a:ext>
            </a:extLst>
          </p:cNvPr>
          <p:cNvSpPr/>
          <p:nvPr/>
        </p:nvSpPr>
        <p:spPr>
          <a:xfrm>
            <a:off x="1096713" y="6267674"/>
            <a:ext cx="9602613" cy="703839"/>
          </a:xfrm>
          <a:prstGeom prst="roundRect">
            <a:avLst>
              <a:gd name="adj" fmla="val 50000"/>
            </a:avLst>
          </a:prstGeom>
          <a:solidFill>
            <a:srgbClr val="002060"/>
          </a:solidFill>
          <a:ln w="28575">
            <a:noFill/>
          </a:ln>
          <a:effectLst/>
          <a:scene3d>
            <a:camera prst="orthographicFront"/>
            <a:lightRig rig="threePt" dir="t"/>
          </a:scene3d>
          <a:sp3d prstMaterial="matte"/>
        </p:spPr>
        <p:txBody>
          <a:bodyPr vert="horz" wrap="square" lIns="324000" tIns="52680" rIns="105360" bIns="52680" numCol="1" anchor="ctr" anchorCtr="0" compatLnSpc="1">
            <a:prstTxWarp prst="textNoShape">
              <a:avLst/>
            </a:prstTxWarp>
          </a:bodyPr>
          <a:lstStyle/>
          <a:p>
            <a:pPr defTabSz="2529881"/>
            <a:r>
              <a:rPr lang="en-US" altLang="ko-KR" sz="4400" b="1" spc="-20" dirty="0">
                <a:solidFill>
                  <a:schemeClr val="bg1"/>
                </a:solidFill>
              </a:rPr>
              <a:t>Introduction</a:t>
            </a:r>
          </a:p>
        </p:txBody>
      </p:sp>
      <p:sp>
        <p:nvSpPr>
          <p:cNvPr id="87" name="직사각형 86">
            <a:extLst>
              <a:ext uri="{FF2B5EF4-FFF2-40B4-BE49-F238E27FC236}">
                <a16:creationId xmlns:a16="http://schemas.microsoft.com/office/drawing/2014/main" id="{1508D7BF-B3A5-4AD1-96F6-CCB96498E804}"/>
              </a:ext>
            </a:extLst>
          </p:cNvPr>
          <p:cNvSpPr/>
          <p:nvPr/>
        </p:nvSpPr>
        <p:spPr>
          <a:xfrm>
            <a:off x="1113646" y="17641469"/>
            <a:ext cx="9206336" cy="565072"/>
          </a:xfrm>
          <a:prstGeom prst="rect">
            <a:avLst/>
          </a:prstGeom>
        </p:spPr>
        <p:txBody>
          <a:bodyPr wrap="square" lIns="81705" tIns="40853" rIns="81705" bIns="40853">
            <a:spAutoFit/>
          </a:bodyPr>
          <a:lstStyle/>
          <a:p>
            <a:pPr marL="0" lvl="1">
              <a:lnSpc>
                <a:spcPct val="120000"/>
              </a:lnSpc>
            </a:pPr>
            <a:r>
              <a:rPr lang="en-US" altLang="ko-KR" sz="2800" spc="-20" dirty="0"/>
              <a:t>Please fill in this section with your content.</a:t>
            </a:r>
          </a:p>
        </p:txBody>
      </p:sp>
      <p:sp>
        <p:nvSpPr>
          <p:cNvPr id="91" name="직사각형 90">
            <a:extLst>
              <a:ext uri="{FF2B5EF4-FFF2-40B4-BE49-F238E27FC236}">
                <a16:creationId xmlns:a16="http://schemas.microsoft.com/office/drawing/2014/main" id="{1508D7BF-B3A5-4AD1-96F6-CCB96498E804}"/>
              </a:ext>
            </a:extLst>
          </p:cNvPr>
          <p:cNvSpPr/>
          <p:nvPr/>
        </p:nvSpPr>
        <p:spPr>
          <a:xfrm>
            <a:off x="11558863" y="31499988"/>
            <a:ext cx="9206336" cy="565072"/>
          </a:xfrm>
          <a:prstGeom prst="rect">
            <a:avLst/>
          </a:prstGeom>
        </p:spPr>
        <p:txBody>
          <a:bodyPr wrap="square" lIns="81705" tIns="40853" rIns="81705" bIns="40853">
            <a:spAutoFit/>
          </a:bodyPr>
          <a:lstStyle/>
          <a:p>
            <a:pPr marL="0" lvl="1">
              <a:lnSpc>
                <a:spcPct val="120000"/>
              </a:lnSpc>
            </a:pPr>
            <a:r>
              <a:rPr lang="en-US" altLang="ko-KR" sz="2800" spc="-20" dirty="0"/>
              <a:t>Please fill in this section with your content.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2148578-E4C3-3FE4-A827-3C269D9397F0}"/>
              </a:ext>
            </a:extLst>
          </p:cNvPr>
          <p:cNvSpPr txBox="1"/>
          <p:nvPr/>
        </p:nvSpPr>
        <p:spPr>
          <a:xfrm>
            <a:off x="874618" y="878675"/>
            <a:ext cx="1924218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5400" b="1" spc="-20" dirty="0">
                <a:solidFill>
                  <a:schemeClr val="bg1"/>
                </a:solidFill>
                <a:ea typeface="맑은 고딕" panose="020B0503020000020004" pitchFamily="50" charset="-127"/>
              </a:rPr>
              <a:t>Abstract Title</a:t>
            </a:r>
          </a:p>
          <a:p>
            <a:endParaRPr lang="en-US" altLang="ko-KR" sz="5400" b="1" spc="-20" dirty="0">
              <a:solidFill>
                <a:schemeClr val="bg1"/>
              </a:solidFill>
              <a:ea typeface="맑은 고딕" panose="020B0503020000020004" pitchFamily="50" charset="-127"/>
            </a:endParaRPr>
          </a:p>
        </p:txBody>
      </p:sp>
      <p:sp>
        <p:nvSpPr>
          <p:cNvPr id="4" name="직사각형 3">
            <a:extLst>
              <a:ext uri="{FF2B5EF4-FFF2-40B4-BE49-F238E27FC236}">
                <a16:creationId xmlns:a16="http://schemas.microsoft.com/office/drawing/2014/main" id="{4F9F80DD-CB2F-01DC-252F-F190FB0EB695}"/>
              </a:ext>
            </a:extLst>
          </p:cNvPr>
          <p:cNvSpPr/>
          <p:nvPr/>
        </p:nvSpPr>
        <p:spPr>
          <a:xfrm>
            <a:off x="1113646" y="7281599"/>
            <a:ext cx="9206336" cy="565072"/>
          </a:xfrm>
          <a:prstGeom prst="rect">
            <a:avLst/>
          </a:prstGeom>
        </p:spPr>
        <p:txBody>
          <a:bodyPr wrap="square" lIns="81705" tIns="40853" rIns="81705" bIns="40853">
            <a:spAutoFit/>
          </a:bodyPr>
          <a:lstStyle/>
          <a:p>
            <a:pPr marL="0" lvl="1">
              <a:lnSpc>
                <a:spcPct val="120000"/>
              </a:lnSpc>
            </a:pPr>
            <a:r>
              <a:rPr lang="en-US" altLang="ko-KR" sz="2800" spc="-20" dirty="0"/>
              <a:t>Please fill in this section with your content.</a:t>
            </a:r>
            <a:endParaRPr lang="en-US" altLang="ko-KR" sz="2800" spc="-20" dirty="0">
              <a:ln>
                <a:solidFill>
                  <a:schemeClr val="accent1">
                    <a:alpha val="0"/>
                  </a:schemeClr>
                </a:solidFill>
              </a:ln>
              <a:cs typeface="Arial" panose="020B0604020202020204" pitchFamily="34" charset="0"/>
            </a:endParaRPr>
          </a:p>
        </p:txBody>
      </p:sp>
      <p:graphicFrame>
        <p:nvGraphicFramePr>
          <p:cNvPr id="8" name="표 7">
            <a:extLst>
              <a:ext uri="{FF2B5EF4-FFF2-40B4-BE49-F238E27FC236}">
                <a16:creationId xmlns:a16="http://schemas.microsoft.com/office/drawing/2014/main" id="{18BE86E8-292E-0A8E-C658-2448CA32EE8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5980527"/>
              </p:ext>
            </p:extLst>
          </p:nvPr>
        </p:nvGraphicFramePr>
        <p:xfrm>
          <a:off x="11672577" y="7392850"/>
          <a:ext cx="9461001" cy="552379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058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387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87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87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3878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36060">
                <a:tc>
                  <a:txBody>
                    <a:bodyPr/>
                    <a:lstStyle/>
                    <a:p>
                      <a:pPr marL="0" lvl="1" algn="ctr" defTabSz="457200" rtl="0" eaLnBrk="1" latinLnBrk="0" hangingPunct="1">
                        <a:lnSpc>
                          <a:spcPct val="120000"/>
                        </a:lnSpc>
                      </a:pPr>
                      <a:endParaRPr lang="ko-KR" altLang="en-US" sz="2800" kern="1200" spc="-2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9323" marR="29323" marT="37239" marB="37239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1" algn="ctr" defTabSz="457200" rtl="0" eaLnBrk="1" latinLnBrk="0" hangingPunct="1">
                        <a:lnSpc>
                          <a:spcPct val="120000"/>
                        </a:lnSpc>
                      </a:pPr>
                      <a:r>
                        <a:rPr lang="en-US" altLang="ko-KR" sz="2800" kern="1200" spc="-2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endParaRPr lang="ko-KR" altLang="en-US" sz="2800" kern="1200" spc="-2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9323" marR="29323" marT="37239" marB="37239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1" algn="ctr" defTabSz="457200" rtl="0" eaLnBrk="1" latinLnBrk="0" hangingPunct="1">
                        <a:lnSpc>
                          <a:spcPct val="120000"/>
                        </a:lnSpc>
                      </a:pPr>
                      <a:r>
                        <a:rPr lang="en-US" altLang="ko-KR" sz="2800" kern="1200" spc="-2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  <a:endParaRPr lang="ko-KR" altLang="en-US" sz="2800" kern="1200" spc="-2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9323" marR="29323" marT="37239" marB="37239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1" algn="ctr" defTabSz="457200" rtl="0" eaLnBrk="1" latinLnBrk="0" hangingPunct="1">
                        <a:lnSpc>
                          <a:spcPct val="120000"/>
                        </a:lnSpc>
                      </a:pPr>
                      <a:r>
                        <a:rPr lang="en-US" altLang="ko-KR" sz="2800" kern="1200" spc="-2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</a:t>
                      </a:r>
                      <a:endParaRPr lang="ko-KR" altLang="en-US" sz="2800" kern="1200" spc="-2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9323" marR="29323" marT="37239" marB="37239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1" algn="ctr" defTabSz="457200" rtl="0" eaLnBrk="1" latinLnBrk="0" hangingPunct="1">
                        <a:lnSpc>
                          <a:spcPct val="120000"/>
                        </a:lnSpc>
                      </a:pPr>
                      <a:r>
                        <a:rPr lang="en-US" altLang="ko-KR" sz="2800" kern="1200" spc="-2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</a:t>
                      </a:r>
                      <a:endParaRPr lang="ko-KR" altLang="en-US" sz="2800" kern="1200" spc="-2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9323" marR="29323" marT="37239" marB="37239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6060">
                <a:tc>
                  <a:txBody>
                    <a:bodyPr/>
                    <a:lstStyle/>
                    <a:p>
                      <a:pPr marL="0" lvl="1" algn="l" defTabSz="457200" rtl="0" eaLnBrk="1" latinLnBrk="0" hangingPunct="1">
                        <a:lnSpc>
                          <a:spcPct val="120000"/>
                        </a:lnSpc>
                      </a:pPr>
                      <a:endParaRPr lang="ko-KR" altLang="en-US" sz="2800" kern="1200" spc="-2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9323" marR="29323" marT="37239" marB="37239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1" algn="l" defTabSz="457200" rtl="0" eaLnBrk="1" latinLnBrk="0" hangingPunct="1">
                        <a:lnSpc>
                          <a:spcPct val="120000"/>
                        </a:lnSpc>
                      </a:pPr>
                      <a:endParaRPr lang="ko-KR" altLang="en-US" sz="2800" kern="1200" spc="-2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9323" marR="29323" marT="37239" marB="37239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1" algn="l" defTabSz="457200" rtl="0" eaLnBrk="1" latinLnBrk="0" hangingPunct="1">
                        <a:lnSpc>
                          <a:spcPct val="120000"/>
                        </a:lnSpc>
                      </a:pPr>
                      <a:endParaRPr lang="ko-KR" altLang="en-US" sz="2800" kern="1200" spc="-2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9323" marR="29323" marT="37239" marB="37239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1" algn="l" defTabSz="457200" rtl="0" eaLnBrk="1" latinLnBrk="0" hangingPunct="1">
                        <a:lnSpc>
                          <a:spcPct val="120000"/>
                        </a:lnSpc>
                      </a:pPr>
                      <a:endParaRPr lang="ko-KR" altLang="en-US" sz="2800" kern="1200" spc="-2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9323" marR="29323" marT="37239" marB="37239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1" algn="l" defTabSz="457200" rtl="0" eaLnBrk="1" latinLnBrk="0" hangingPunct="1">
                        <a:lnSpc>
                          <a:spcPct val="120000"/>
                        </a:lnSpc>
                      </a:pPr>
                      <a:endParaRPr lang="ko-KR" altLang="en-US" sz="2800" kern="1200" spc="-2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9323" marR="29323" marT="37239" marB="37239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6060">
                <a:tc>
                  <a:txBody>
                    <a:bodyPr/>
                    <a:lstStyle/>
                    <a:p>
                      <a:pPr marL="0" lvl="1" algn="l" defTabSz="457200" rtl="0" eaLnBrk="1" latinLnBrk="0" hangingPunct="1">
                        <a:lnSpc>
                          <a:spcPct val="120000"/>
                        </a:lnSpc>
                      </a:pPr>
                      <a:endParaRPr lang="ko-KR" altLang="en-US" sz="2800" kern="1200" spc="-2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9323" marR="29323" marT="37239" marB="37239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1" algn="l" defTabSz="457200" rtl="0" eaLnBrk="1" latinLnBrk="0" hangingPunct="1">
                        <a:lnSpc>
                          <a:spcPct val="120000"/>
                        </a:lnSpc>
                      </a:pPr>
                      <a:endParaRPr lang="ko-KR" altLang="en-US" sz="2800" kern="1200" spc="-2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9323" marR="29323" marT="37239" marB="37239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1" algn="l" defTabSz="457200" rtl="0" eaLnBrk="1" latinLnBrk="0" hangingPunct="1">
                        <a:lnSpc>
                          <a:spcPct val="120000"/>
                        </a:lnSpc>
                      </a:pPr>
                      <a:endParaRPr lang="ko-KR" altLang="en-US" sz="2800" kern="1200" spc="-2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9323" marR="29323" marT="37239" marB="37239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1" algn="l" defTabSz="457200" rtl="0" eaLnBrk="1" latinLnBrk="0" hangingPunct="1">
                        <a:lnSpc>
                          <a:spcPct val="120000"/>
                        </a:lnSpc>
                      </a:pPr>
                      <a:endParaRPr lang="ko-KR" altLang="en-US" sz="2800" kern="1200" spc="-2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9323" marR="29323" marT="37239" marB="37239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1" algn="l" defTabSz="457200" rtl="0" eaLnBrk="1" latinLnBrk="0" hangingPunct="1">
                        <a:lnSpc>
                          <a:spcPct val="120000"/>
                        </a:lnSpc>
                      </a:pPr>
                      <a:endParaRPr lang="ko-KR" altLang="en-US" sz="2800" kern="1200" spc="-2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9323" marR="29323" marT="37239" marB="37239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6060">
                <a:tc>
                  <a:txBody>
                    <a:bodyPr/>
                    <a:lstStyle/>
                    <a:p>
                      <a:pPr marL="0" lvl="1" algn="l" defTabSz="457200" rtl="0" eaLnBrk="1" latinLnBrk="0" hangingPunct="1">
                        <a:lnSpc>
                          <a:spcPct val="120000"/>
                        </a:lnSpc>
                      </a:pPr>
                      <a:endParaRPr lang="ko-KR" altLang="en-US" sz="2800" kern="1200" spc="-2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9323" marR="29323" marT="37239" marB="37239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1" algn="l" defTabSz="457200" rtl="0" eaLnBrk="1" latinLnBrk="0" hangingPunct="1">
                        <a:lnSpc>
                          <a:spcPct val="120000"/>
                        </a:lnSpc>
                      </a:pPr>
                      <a:endParaRPr lang="ko-KR" altLang="en-US" sz="2800" kern="1200" spc="-2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9323" marR="29323" marT="37239" marB="37239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1" algn="l" defTabSz="457200" rtl="0" eaLnBrk="1" latinLnBrk="0" hangingPunct="1">
                        <a:lnSpc>
                          <a:spcPct val="120000"/>
                        </a:lnSpc>
                      </a:pPr>
                      <a:endParaRPr lang="ko-KR" altLang="en-US" sz="2800" kern="1200" spc="-2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9323" marR="29323" marT="37239" marB="37239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1" algn="l" defTabSz="457200" rtl="0" eaLnBrk="1" latinLnBrk="0" hangingPunct="1">
                        <a:lnSpc>
                          <a:spcPct val="120000"/>
                        </a:lnSpc>
                      </a:pPr>
                      <a:endParaRPr lang="ko-KR" altLang="en-US" sz="2800" kern="1200" spc="-2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9323" marR="29323" marT="37239" marB="37239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1" algn="l" defTabSz="457200" rtl="0" eaLnBrk="1" latinLnBrk="0" hangingPunct="1">
                        <a:lnSpc>
                          <a:spcPct val="120000"/>
                        </a:lnSpc>
                      </a:pPr>
                      <a:endParaRPr lang="ko-KR" altLang="en-US" sz="2800" kern="1200" spc="-2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9323" marR="29323" marT="37239" marB="37239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47507"/>
                  </a:ext>
                </a:extLst>
              </a:tr>
              <a:tr h="436060">
                <a:tc>
                  <a:txBody>
                    <a:bodyPr/>
                    <a:lstStyle/>
                    <a:p>
                      <a:pPr marL="0" lvl="1" algn="l" defTabSz="457200" rtl="0" eaLnBrk="1" latinLnBrk="0" hangingPunct="1">
                        <a:lnSpc>
                          <a:spcPct val="120000"/>
                        </a:lnSpc>
                      </a:pPr>
                      <a:endParaRPr lang="ko-KR" altLang="en-US" sz="2800" kern="1200" spc="-2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9323" marR="29323" marT="37239" marB="37239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1" algn="l" defTabSz="457200" rtl="0" eaLnBrk="1" latinLnBrk="0" hangingPunct="1">
                        <a:lnSpc>
                          <a:spcPct val="120000"/>
                        </a:lnSpc>
                      </a:pPr>
                      <a:endParaRPr lang="ko-KR" altLang="en-US" sz="2800" kern="1200" spc="-2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9323" marR="29323" marT="37239" marB="37239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1" algn="l" defTabSz="457200" rtl="0" eaLnBrk="1" latinLnBrk="0" hangingPunct="1">
                        <a:lnSpc>
                          <a:spcPct val="120000"/>
                        </a:lnSpc>
                      </a:pPr>
                      <a:endParaRPr lang="ko-KR" altLang="en-US" sz="2800" kern="1200" spc="-2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9323" marR="29323" marT="37239" marB="37239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1" algn="l" defTabSz="457200" rtl="0" eaLnBrk="1" latinLnBrk="0" hangingPunct="1">
                        <a:lnSpc>
                          <a:spcPct val="120000"/>
                        </a:lnSpc>
                      </a:pPr>
                      <a:endParaRPr lang="ko-KR" altLang="en-US" sz="2800" kern="1200" spc="-2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9323" marR="29323" marT="37239" marB="37239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1" algn="l" defTabSz="457200" rtl="0" eaLnBrk="1" latinLnBrk="0" hangingPunct="1">
                        <a:lnSpc>
                          <a:spcPct val="120000"/>
                        </a:lnSpc>
                      </a:pPr>
                      <a:endParaRPr lang="ko-KR" altLang="en-US" sz="2800" kern="1200" spc="-2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9323" marR="29323" marT="37239" marB="37239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6238098"/>
                  </a:ext>
                </a:extLst>
              </a:tr>
              <a:tr h="436060">
                <a:tc>
                  <a:txBody>
                    <a:bodyPr/>
                    <a:lstStyle/>
                    <a:p>
                      <a:pPr marL="0" lvl="1" algn="l" defTabSz="457200" rtl="0" eaLnBrk="1" latinLnBrk="0" hangingPunct="1">
                        <a:lnSpc>
                          <a:spcPct val="120000"/>
                        </a:lnSpc>
                      </a:pPr>
                      <a:endParaRPr lang="ko-KR" altLang="en-US" sz="2800" kern="1200" spc="-2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9323" marR="29323" marT="37239" marB="37239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1" algn="l" defTabSz="457200" rtl="0" eaLnBrk="1" latinLnBrk="0" hangingPunct="1">
                        <a:lnSpc>
                          <a:spcPct val="120000"/>
                        </a:lnSpc>
                      </a:pPr>
                      <a:endParaRPr lang="ko-KR" altLang="en-US" sz="2800" kern="1200" spc="-2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9323" marR="29323" marT="37239" marB="37239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1" algn="l" defTabSz="457200" rtl="0" eaLnBrk="1" latinLnBrk="0" hangingPunct="1">
                        <a:lnSpc>
                          <a:spcPct val="120000"/>
                        </a:lnSpc>
                      </a:pPr>
                      <a:endParaRPr lang="ko-KR" altLang="en-US" sz="2800" kern="1200" spc="-2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9323" marR="29323" marT="37239" marB="37239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1" algn="l" defTabSz="457200" rtl="0" eaLnBrk="1" latinLnBrk="0" hangingPunct="1">
                        <a:lnSpc>
                          <a:spcPct val="120000"/>
                        </a:lnSpc>
                      </a:pPr>
                      <a:endParaRPr lang="ko-KR" altLang="en-US" sz="2800" kern="1200" spc="-2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9323" marR="29323" marT="37239" marB="37239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1" algn="l" defTabSz="457200" rtl="0" eaLnBrk="1" latinLnBrk="0" hangingPunct="1">
                        <a:lnSpc>
                          <a:spcPct val="120000"/>
                        </a:lnSpc>
                      </a:pPr>
                      <a:endParaRPr lang="ko-KR" altLang="en-US" sz="2800" kern="1200" spc="-2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9323" marR="29323" marT="37239" marB="37239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36060">
                <a:tc>
                  <a:txBody>
                    <a:bodyPr/>
                    <a:lstStyle/>
                    <a:p>
                      <a:pPr marL="0" lvl="1" algn="l" defTabSz="457200" rtl="0" eaLnBrk="1" latinLnBrk="0" hangingPunct="1">
                        <a:lnSpc>
                          <a:spcPct val="120000"/>
                        </a:lnSpc>
                      </a:pPr>
                      <a:endParaRPr lang="ko-KR" altLang="en-US" sz="2800" kern="1200" spc="-2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9323" marR="29323" marT="37239" marB="37239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1" algn="l" defTabSz="457200" rtl="0" eaLnBrk="1" latinLnBrk="0" hangingPunct="1">
                        <a:lnSpc>
                          <a:spcPct val="120000"/>
                        </a:lnSpc>
                      </a:pPr>
                      <a:endParaRPr lang="ko-KR" altLang="en-US" sz="2800" kern="1200" spc="-2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9323" marR="29323" marT="37239" marB="37239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1" algn="l" defTabSz="457200" rtl="0" eaLnBrk="1" latinLnBrk="0" hangingPunct="1">
                        <a:lnSpc>
                          <a:spcPct val="120000"/>
                        </a:lnSpc>
                      </a:pPr>
                      <a:endParaRPr lang="ko-KR" altLang="en-US" sz="2800" kern="1200" spc="-2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9323" marR="29323" marT="37239" marB="37239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1" algn="l" defTabSz="457200" rtl="0" eaLnBrk="1" latinLnBrk="0" hangingPunct="1">
                        <a:lnSpc>
                          <a:spcPct val="120000"/>
                        </a:lnSpc>
                      </a:pPr>
                      <a:endParaRPr lang="ko-KR" altLang="en-US" sz="2800" kern="1200" spc="-2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9323" marR="29323" marT="37239" marB="37239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1" algn="l" defTabSz="457200" rtl="0" eaLnBrk="1" latinLnBrk="0" hangingPunct="1">
                        <a:lnSpc>
                          <a:spcPct val="120000"/>
                        </a:lnSpc>
                      </a:pPr>
                      <a:endParaRPr lang="ko-KR" altLang="en-US" sz="2800" kern="1200" spc="-2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9323" marR="29323" marT="37239" marB="37239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36060">
                <a:tc>
                  <a:txBody>
                    <a:bodyPr/>
                    <a:lstStyle/>
                    <a:p>
                      <a:pPr marL="0" lvl="1" algn="l" defTabSz="457200" rtl="0" eaLnBrk="1" latinLnBrk="0" hangingPunct="1">
                        <a:lnSpc>
                          <a:spcPct val="120000"/>
                        </a:lnSpc>
                      </a:pPr>
                      <a:endParaRPr lang="ko-KR" altLang="en-US" sz="2800" kern="1200" spc="-2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9323" marR="29323" marT="37239" marB="37239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1" algn="l" defTabSz="457200" rtl="0" eaLnBrk="1" latinLnBrk="0" hangingPunct="1">
                        <a:lnSpc>
                          <a:spcPct val="120000"/>
                        </a:lnSpc>
                      </a:pPr>
                      <a:endParaRPr lang="ko-KR" altLang="en-US" sz="2800" kern="1200" spc="-2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9323" marR="29323" marT="37239" marB="37239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1" algn="l" defTabSz="457200" rtl="0" eaLnBrk="1" latinLnBrk="0" hangingPunct="1">
                        <a:lnSpc>
                          <a:spcPct val="120000"/>
                        </a:lnSpc>
                      </a:pPr>
                      <a:endParaRPr lang="ko-KR" altLang="en-US" sz="2800" kern="1200" spc="-2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9323" marR="29323" marT="37239" marB="37239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1" algn="l" defTabSz="457200" rtl="0" eaLnBrk="1" latinLnBrk="0" hangingPunct="1">
                        <a:lnSpc>
                          <a:spcPct val="120000"/>
                        </a:lnSpc>
                      </a:pPr>
                      <a:endParaRPr lang="ko-KR" altLang="en-US" sz="2800" kern="1200" spc="-2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9323" marR="29323" marT="37239" marB="37239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1" algn="l" defTabSz="457200" rtl="0" eaLnBrk="1" latinLnBrk="0" hangingPunct="1">
                        <a:lnSpc>
                          <a:spcPct val="120000"/>
                        </a:lnSpc>
                      </a:pPr>
                      <a:endParaRPr lang="ko-KR" altLang="en-US" sz="2800" kern="1200" spc="-2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9323" marR="29323" marT="37239" marB="37239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36060">
                <a:tc>
                  <a:txBody>
                    <a:bodyPr/>
                    <a:lstStyle/>
                    <a:p>
                      <a:pPr marL="0" lvl="1" algn="l" defTabSz="457200" rtl="0" eaLnBrk="1" latinLnBrk="0" hangingPunct="1">
                        <a:lnSpc>
                          <a:spcPct val="120000"/>
                        </a:lnSpc>
                      </a:pPr>
                      <a:endParaRPr lang="ko-KR" altLang="en-US" sz="2800" kern="1200" spc="-2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9323" marR="29323" marT="37239" marB="37239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1" algn="l" defTabSz="457200" rtl="0" eaLnBrk="1" latinLnBrk="0" hangingPunct="1">
                        <a:lnSpc>
                          <a:spcPct val="120000"/>
                        </a:lnSpc>
                      </a:pPr>
                      <a:endParaRPr lang="ko-KR" altLang="en-US" sz="2800" kern="1200" spc="-2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9323" marR="29323" marT="37239" marB="37239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1" algn="l" defTabSz="457200" rtl="0" eaLnBrk="1" latinLnBrk="0" hangingPunct="1">
                        <a:lnSpc>
                          <a:spcPct val="120000"/>
                        </a:lnSpc>
                      </a:pPr>
                      <a:endParaRPr lang="ko-KR" altLang="en-US" sz="2800" kern="1200" spc="-2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9323" marR="29323" marT="37239" marB="37239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1" algn="l" defTabSz="457200" rtl="0" eaLnBrk="1" latinLnBrk="0" hangingPunct="1">
                        <a:lnSpc>
                          <a:spcPct val="120000"/>
                        </a:lnSpc>
                      </a:pPr>
                      <a:endParaRPr lang="ko-KR" altLang="en-US" sz="2800" kern="1200" spc="-2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9323" marR="29323" marT="37239" marB="37239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1" algn="l" defTabSz="457200" rtl="0" eaLnBrk="1" latinLnBrk="0" hangingPunct="1">
                        <a:lnSpc>
                          <a:spcPct val="120000"/>
                        </a:lnSpc>
                      </a:pPr>
                      <a:endParaRPr lang="ko-KR" altLang="en-US" sz="2800" kern="1200" spc="-2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9323" marR="29323" marT="37239" marB="37239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36060">
                <a:tc>
                  <a:txBody>
                    <a:bodyPr/>
                    <a:lstStyle/>
                    <a:p>
                      <a:pPr marL="0" lvl="1" algn="l" defTabSz="457200" rtl="0" eaLnBrk="1" latinLnBrk="0" hangingPunct="1">
                        <a:lnSpc>
                          <a:spcPct val="120000"/>
                        </a:lnSpc>
                      </a:pPr>
                      <a:endParaRPr lang="ko-KR" altLang="en-US" sz="2800" kern="1200" spc="-2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9323" marR="29323" marT="37239" marB="37239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1" algn="l" defTabSz="457200" rtl="0" eaLnBrk="1" latinLnBrk="0" hangingPunct="1">
                        <a:lnSpc>
                          <a:spcPct val="120000"/>
                        </a:lnSpc>
                      </a:pPr>
                      <a:endParaRPr lang="ko-KR" altLang="en-US" sz="2800" kern="1200" spc="-2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9323" marR="29323" marT="37239" marB="37239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1" algn="l" defTabSz="457200" rtl="0" eaLnBrk="1" latinLnBrk="0" hangingPunct="1">
                        <a:lnSpc>
                          <a:spcPct val="120000"/>
                        </a:lnSpc>
                      </a:pPr>
                      <a:endParaRPr lang="ko-KR" altLang="en-US" sz="2800" kern="1200" spc="-2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9323" marR="29323" marT="37239" marB="37239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1" algn="l" defTabSz="457200" rtl="0" eaLnBrk="1" latinLnBrk="0" hangingPunct="1">
                        <a:lnSpc>
                          <a:spcPct val="120000"/>
                        </a:lnSpc>
                      </a:pPr>
                      <a:endParaRPr lang="ko-KR" altLang="en-US" sz="2800" kern="1200" spc="-2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9323" marR="29323" marT="37239" marB="37239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1" algn="l" defTabSz="457200" rtl="0" eaLnBrk="1" latinLnBrk="0" hangingPunct="1">
                        <a:lnSpc>
                          <a:spcPct val="120000"/>
                        </a:lnSpc>
                      </a:pPr>
                      <a:endParaRPr lang="ko-KR" altLang="en-US" sz="2800" kern="1200" spc="-2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9323" marR="29323" marT="37239" marB="37239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9602010"/>
                  </a:ext>
                </a:extLst>
              </a:tr>
            </a:tbl>
          </a:graphicData>
        </a:graphic>
      </p:graphicFrame>
      <p:sp>
        <p:nvSpPr>
          <p:cNvPr id="9" name="모서리가 둥근 직사각형 81">
            <a:extLst>
              <a:ext uri="{FF2B5EF4-FFF2-40B4-BE49-F238E27FC236}">
                <a16:creationId xmlns:a16="http://schemas.microsoft.com/office/drawing/2014/main" id="{EBCC4C1B-8833-31CA-A958-B5E8A0A656FB}"/>
              </a:ext>
            </a:extLst>
          </p:cNvPr>
          <p:cNvSpPr/>
          <p:nvPr/>
        </p:nvSpPr>
        <p:spPr>
          <a:xfrm>
            <a:off x="11531621" y="6267674"/>
            <a:ext cx="9602613" cy="703839"/>
          </a:xfrm>
          <a:prstGeom prst="roundRect">
            <a:avLst>
              <a:gd name="adj" fmla="val 50000"/>
            </a:avLst>
          </a:prstGeom>
          <a:solidFill>
            <a:srgbClr val="002060"/>
          </a:solidFill>
          <a:ln w="28575">
            <a:noFill/>
          </a:ln>
          <a:effectLst/>
          <a:scene3d>
            <a:camera prst="orthographicFront"/>
            <a:lightRig rig="threePt" dir="t"/>
          </a:scene3d>
          <a:sp3d prstMaterial="matte"/>
        </p:spPr>
        <p:txBody>
          <a:bodyPr vert="horz" wrap="square" lIns="324000" tIns="52680" rIns="105360" bIns="52680" numCol="1" anchor="ctr" anchorCtr="0" compatLnSpc="1">
            <a:prstTxWarp prst="textNoShape">
              <a:avLst/>
            </a:prstTxWarp>
          </a:bodyPr>
          <a:lstStyle/>
          <a:p>
            <a:pPr defTabSz="2529881">
              <a:defRPr/>
            </a:pPr>
            <a:r>
              <a:rPr lang="en-US" altLang="ko-KR" sz="4400" b="1" spc="-20" dirty="0">
                <a:solidFill>
                  <a:schemeClr val="bg1"/>
                </a:solidFill>
              </a:rPr>
              <a:t>Results</a:t>
            </a:r>
          </a:p>
        </p:txBody>
      </p:sp>
      <p:sp>
        <p:nvSpPr>
          <p:cNvPr id="16" name="직사각형 15">
            <a:extLst>
              <a:ext uri="{FF2B5EF4-FFF2-40B4-BE49-F238E27FC236}">
                <a16:creationId xmlns:a16="http://schemas.microsoft.com/office/drawing/2014/main" id="{191420B8-1354-7532-B046-C23C5A3052BE}"/>
              </a:ext>
            </a:extLst>
          </p:cNvPr>
          <p:cNvSpPr/>
          <p:nvPr/>
        </p:nvSpPr>
        <p:spPr>
          <a:xfrm>
            <a:off x="11558863" y="20776209"/>
            <a:ext cx="9206336" cy="565072"/>
          </a:xfrm>
          <a:prstGeom prst="rect">
            <a:avLst/>
          </a:prstGeom>
        </p:spPr>
        <p:txBody>
          <a:bodyPr wrap="square" lIns="81705" tIns="40853" rIns="81705" bIns="40853">
            <a:spAutoFit/>
          </a:bodyPr>
          <a:lstStyle/>
          <a:p>
            <a:pPr marL="0" lvl="1">
              <a:lnSpc>
                <a:spcPct val="120000"/>
              </a:lnSpc>
            </a:pPr>
            <a:r>
              <a:rPr lang="en-US" altLang="ko-KR" sz="2800" spc="-20" dirty="0"/>
              <a:t>Please fill in this section with your content.</a:t>
            </a:r>
          </a:p>
        </p:txBody>
      </p:sp>
      <p:sp>
        <p:nvSpPr>
          <p:cNvPr id="17" name="직사각형 16">
            <a:extLst>
              <a:ext uri="{FF2B5EF4-FFF2-40B4-BE49-F238E27FC236}">
                <a16:creationId xmlns:a16="http://schemas.microsoft.com/office/drawing/2014/main" id="{241559B1-BA3F-C4CC-1F77-26AC8FC29373}"/>
              </a:ext>
            </a:extLst>
          </p:cNvPr>
          <p:cNvSpPr/>
          <p:nvPr/>
        </p:nvSpPr>
        <p:spPr>
          <a:xfrm>
            <a:off x="1518004" y="20072064"/>
            <a:ext cx="9206336" cy="565072"/>
          </a:xfrm>
          <a:prstGeom prst="rect">
            <a:avLst/>
          </a:prstGeom>
        </p:spPr>
        <p:txBody>
          <a:bodyPr wrap="square" lIns="81705" tIns="40853" rIns="81705" bIns="40853">
            <a:spAutoFit/>
          </a:bodyPr>
          <a:lstStyle/>
          <a:p>
            <a:pPr marL="0" lvl="1">
              <a:lnSpc>
                <a:spcPct val="120000"/>
              </a:lnSpc>
            </a:pPr>
            <a:r>
              <a:rPr lang="en-US" altLang="ko-KR" sz="2800" spc="-20" dirty="0"/>
              <a:t>Please fill in this section with your content.</a:t>
            </a:r>
          </a:p>
        </p:txBody>
      </p:sp>
    </p:spTree>
    <p:extLst>
      <p:ext uri="{BB962C8B-B14F-4D97-AF65-F5344CB8AC3E}">
        <p14:creationId xmlns:p14="http://schemas.microsoft.com/office/powerpoint/2010/main" val="33393582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2013 - 2022 테마">
  <a:themeElements>
    <a:clrScheme name="Office 2013 - 2022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210</TotalTime>
  <Words>82</Words>
  <Application>Microsoft Office PowerPoint</Application>
  <PresentationFormat>사용자 지정</PresentationFormat>
  <Paragraphs>18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Office 2013 - 2022 테마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J</dc:creator>
  <cp:lastModifiedBy>Songeun Yoo</cp:lastModifiedBy>
  <cp:revision>23</cp:revision>
  <dcterms:created xsi:type="dcterms:W3CDTF">2024-10-14T05:37:55Z</dcterms:created>
  <dcterms:modified xsi:type="dcterms:W3CDTF">2025-07-29T08:28:54Z</dcterms:modified>
</cp:coreProperties>
</file>